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drawings/drawing1.xml" ContentType="application/vnd.openxmlformats-officedocument.drawingml.chartshape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48" r:id="rId1"/>
  </p:sldMasterIdLst>
  <p:sldIdLst>
    <p:sldId id="713" r:id="rId2"/>
    <p:sldId id="714" r:id="rId3"/>
    <p:sldId id="726" r:id="rId4"/>
    <p:sldId id="727" r:id="rId5"/>
    <p:sldId id="728" r:id="rId6"/>
    <p:sldId id="729" r:id="rId7"/>
    <p:sldId id="789" r:id="rId8"/>
    <p:sldId id="749" r:id="rId9"/>
    <p:sldId id="750" r:id="rId10"/>
    <p:sldId id="751" r:id="rId11"/>
    <p:sldId id="752" r:id="rId12"/>
    <p:sldId id="753" r:id="rId13"/>
    <p:sldId id="754" r:id="rId14"/>
    <p:sldId id="755" r:id="rId15"/>
    <p:sldId id="756" r:id="rId16"/>
    <p:sldId id="757" r:id="rId17"/>
    <p:sldId id="762" r:id="rId18"/>
    <p:sldId id="763" r:id="rId19"/>
    <p:sldId id="764" r:id="rId20"/>
    <p:sldId id="765" r:id="rId21"/>
    <p:sldId id="766" r:id="rId22"/>
    <p:sldId id="767" r:id="rId23"/>
    <p:sldId id="790" r:id="rId24"/>
    <p:sldId id="784" r:id="rId25"/>
    <p:sldId id="785" r:id="rId26"/>
    <p:sldId id="786" r:id="rId27"/>
    <p:sldId id="622" r:id="rId28"/>
    <p:sldId id="676" r:id="rId29"/>
    <p:sldId id="677" r:id="rId30"/>
    <p:sldId id="686" r:id="rId31"/>
    <p:sldId id="684" r:id="rId32"/>
    <p:sldId id="696" r:id="rId33"/>
    <p:sldId id="695" r:id="rId34"/>
    <p:sldId id="682" r:id="rId35"/>
    <p:sldId id="687" r:id="rId36"/>
  </p:sldIdLst>
  <p:sldSz cx="9144000" cy="6858000" type="screen4x3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000"/>
    <a:srgbClr val="0099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>
        <p:scale>
          <a:sx n="100" d="100"/>
          <a:sy n="100" d="100"/>
        </p:scale>
        <p:origin x="-2670" y="-35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0" d="100"/>
        <a:sy n="7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file:///C:\RESPALDO\UNIDAD%20D\Documents%20and%20Settings\jlopez\Mis%20documentos\mis%20documentos\Respaldo\Mis%20documentos\ULE%20Cavity%20-%20Laser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s-MX"/>
  <c:chart>
    <c:title>
      <c:tx>
        <c:rich>
          <a:bodyPr/>
          <a:lstStyle/>
          <a:p>
            <a:pPr>
              <a:defRPr/>
            </a:pPr>
            <a:r>
              <a:rPr lang="es-MX"/>
              <a:t>852</a:t>
            </a:r>
            <a:r>
              <a:rPr lang="es-MX" baseline="0"/>
              <a:t> nm </a:t>
            </a:r>
            <a:r>
              <a:rPr lang="es-MX"/>
              <a:t>Laser stability</a:t>
            </a:r>
            <a:r>
              <a:rPr lang="es-MX" baseline="0"/>
              <a:t> </a:t>
            </a:r>
            <a:endParaRPr lang="es-MX"/>
          </a:p>
        </c:rich>
      </c:tx>
      <c:layout>
        <c:manualLayout>
          <c:xMode val="edge"/>
          <c:yMode val="edge"/>
          <c:x val="0.37075115693301924"/>
          <c:y val="3.2268909271165776E-2"/>
        </c:manualLayout>
      </c:layout>
    </c:title>
    <c:plotArea>
      <c:layout>
        <c:manualLayout>
          <c:layoutTarget val="inner"/>
          <c:xMode val="edge"/>
          <c:yMode val="edge"/>
          <c:x val="0.12688669586659096"/>
          <c:y val="0.10704718359278415"/>
          <c:w val="0.74037421702993078"/>
          <c:h val="0.78766533647404791"/>
        </c:manualLayout>
      </c:layout>
      <c:scatterChart>
        <c:scatterStyle val="smoothMarker"/>
        <c:ser>
          <c:idx val="0"/>
          <c:order val="0"/>
          <c:tx>
            <c:v>Cs-133 Saturation spectroscopy</c:v>
          </c:tx>
          <c:marker>
            <c:symbol val="diamond"/>
            <c:size val="2"/>
          </c:marker>
          <c:xVal>
            <c:numRef>
              <c:f>TEK00000!$A$3:$A$1002</c:f>
              <c:numCache>
                <c:formatCode>General</c:formatCode>
                <c:ptCount val="1000"/>
                <c:pt idx="0">
                  <c:v>-4.9900000000000014E-2</c:v>
                </c:pt>
                <c:pt idx="1">
                  <c:v>-4.9800000000000025E-2</c:v>
                </c:pt>
                <c:pt idx="2">
                  <c:v>-4.9700000000000036E-2</c:v>
                </c:pt>
                <c:pt idx="3">
                  <c:v>-4.9600000000000012E-2</c:v>
                </c:pt>
                <c:pt idx="4">
                  <c:v>-4.9500000000000023E-2</c:v>
                </c:pt>
                <c:pt idx="5">
                  <c:v>-4.9400000000000027E-2</c:v>
                </c:pt>
                <c:pt idx="6">
                  <c:v>-4.9300000000000017E-2</c:v>
                </c:pt>
                <c:pt idx="7">
                  <c:v>-4.9200000000000021E-2</c:v>
                </c:pt>
                <c:pt idx="8">
                  <c:v>-4.9100000000000026E-2</c:v>
                </c:pt>
                <c:pt idx="9">
                  <c:v>-4.900000000000003E-2</c:v>
                </c:pt>
                <c:pt idx="10">
                  <c:v>-4.8899999999999999E-2</c:v>
                </c:pt>
                <c:pt idx="11">
                  <c:v>-4.8800000000000003E-2</c:v>
                </c:pt>
                <c:pt idx="12">
                  <c:v>-4.8700000000000014E-2</c:v>
                </c:pt>
                <c:pt idx="13">
                  <c:v>-4.8599999999999997E-2</c:v>
                </c:pt>
                <c:pt idx="14">
                  <c:v>-4.8500000000000001E-2</c:v>
                </c:pt>
                <c:pt idx="15">
                  <c:v>-4.8400000000000012E-2</c:v>
                </c:pt>
                <c:pt idx="16">
                  <c:v>-4.8300000000000003E-2</c:v>
                </c:pt>
                <c:pt idx="17">
                  <c:v>-4.82E-2</c:v>
                </c:pt>
                <c:pt idx="18">
                  <c:v>-4.8100000000000004E-2</c:v>
                </c:pt>
                <c:pt idx="19">
                  <c:v>-4.8000000000000001E-2</c:v>
                </c:pt>
                <c:pt idx="20">
                  <c:v>-4.7900000000000012E-2</c:v>
                </c:pt>
                <c:pt idx="21">
                  <c:v>-4.7800000000000023E-2</c:v>
                </c:pt>
                <c:pt idx="22">
                  <c:v>-4.7699999999999999E-2</c:v>
                </c:pt>
                <c:pt idx="23">
                  <c:v>-4.7600000000000003E-2</c:v>
                </c:pt>
                <c:pt idx="24">
                  <c:v>-4.7500000000000014E-2</c:v>
                </c:pt>
                <c:pt idx="25">
                  <c:v>-4.7400000000000025E-2</c:v>
                </c:pt>
                <c:pt idx="26">
                  <c:v>-4.730000000000003E-2</c:v>
                </c:pt>
                <c:pt idx="27">
                  <c:v>-4.7200000000000013E-2</c:v>
                </c:pt>
                <c:pt idx="28">
                  <c:v>-4.7100000000000003E-2</c:v>
                </c:pt>
                <c:pt idx="29">
                  <c:v>-4.7000000000000014E-2</c:v>
                </c:pt>
                <c:pt idx="30">
                  <c:v>-4.6899999999999997E-2</c:v>
                </c:pt>
                <c:pt idx="31">
                  <c:v>-4.6800000000000001E-2</c:v>
                </c:pt>
                <c:pt idx="32">
                  <c:v>-4.6699999999999998E-2</c:v>
                </c:pt>
                <c:pt idx="33">
                  <c:v>-4.6599999999999996E-2</c:v>
                </c:pt>
                <c:pt idx="34">
                  <c:v>-4.65E-2</c:v>
                </c:pt>
                <c:pt idx="35">
                  <c:v>-4.6400000000000004E-2</c:v>
                </c:pt>
                <c:pt idx="36">
                  <c:v>-4.6300000000000001E-2</c:v>
                </c:pt>
                <c:pt idx="37">
                  <c:v>-4.6199999999999998E-2</c:v>
                </c:pt>
                <c:pt idx="38">
                  <c:v>-4.6100000000000002E-2</c:v>
                </c:pt>
                <c:pt idx="39">
                  <c:v>-4.5999999999999999E-2</c:v>
                </c:pt>
                <c:pt idx="40">
                  <c:v>-4.5900000000000003E-2</c:v>
                </c:pt>
                <c:pt idx="41">
                  <c:v>-4.5800000000000014E-2</c:v>
                </c:pt>
                <c:pt idx="42">
                  <c:v>-4.5699999999999998E-2</c:v>
                </c:pt>
                <c:pt idx="43">
                  <c:v>-4.5600000000000002E-2</c:v>
                </c:pt>
                <c:pt idx="44">
                  <c:v>-4.5500000000000013E-2</c:v>
                </c:pt>
                <c:pt idx="45">
                  <c:v>-4.5400000000000003E-2</c:v>
                </c:pt>
                <c:pt idx="46">
                  <c:v>-4.5300000000000014E-2</c:v>
                </c:pt>
                <c:pt idx="47">
                  <c:v>-4.5200000000000004E-2</c:v>
                </c:pt>
                <c:pt idx="48">
                  <c:v>-4.5100000000000001E-2</c:v>
                </c:pt>
                <c:pt idx="49">
                  <c:v>-4.5000000000000012E-2</c:v>
                </c:pt>
                <c:pt idx="50">
                  <c:v>-4.4900000000000023E-2</c:v>
                </c:pt>
                <c:pt idx="51">
                  <c:v>-4.4800000000000027E-2</c:v>
                </c:pt>
                <c:pt idx="52">
                  <c:v>-4.4700000000000017E-2</c:v>
                </c:pt>
                <c:pt idx="53">
                  <c:v>-4.4600000000000022E-2</c:v>
                </c:pt>
                <c:pt idx="54">
                  <c:v>-4.4500000000000026E-2</c:v>
                </c:pt>
                <c:pt idx="55">
                  <c:v>-4.440000000000003E-2</c:v>
                </c:pt>
                <c:pt idx="56">
                  <c:v>-4.4299999999999999E-2</c:v>
                </c:pt>
                <c:pt idx="57">
                  <c:v>-4.4200000000000003E-2</c:v>
                </c:pt>
                <c:pt idx="58">
                  <c:v>-4.4100000000000014E-2</c:v>
                </c:pt>
                <c:pt idx="59">
                  <c:v>-4.3999999999999997E-2</c:v>
                </c:pt>
                <c:pt idx="60">
                  <c:v>-4.3900000000000002E-2</c:v>
                </c:pt>
                <c:pt idx="61">
                  <c:v>-4.3800000000000013E-2</c:v>
                </c:pt>
                <c:pt idx="62">
                  <c:v>-4.3700000000000003E-2</c:v>
                </c:pt>
                <c:pt idx="63">
                  <c:v>-4.36E-2</c:v>
                </c:pt>
                <c:pt idx="64">
                  <c:v>-4.3500000000000004E-2</c:v>
                </c:pt>
                <c:pt idx="65">
                  <c:v>-4.3400000000000001E-2</c:v>
                </c:pt>
                <c:pt idx="66">
                  <c:v>-4.3299999999999998E-2</c:v>
                </c:pt>
                <c:pt idx="67">
                  <c:v>-4.3199999999999995E-2</c:v>
                </c:pt>
                <c:pt idx="68">
                  <c:v>-4.3099999999999999E-2</c:v>
                </c:pt>
                <c:pt idx="69">
                  <c:v>-4.3000000000000003E-2</c:v>
                </c:pt>
                <c:pt idx="70">
                  <c:v>-4.2900000000000021E-2</c:v>
                </c:pt>
                <c:pt idx="71">
                  <c:v>-4.2800000000000026E-2</c:v>
                </c:pt>
                <c:pt idx="72">
                  <c:v>-4.270000000000003E-2</c:v>
                </c:pt>
                <c:pt idx="73">
                  <c:v>-4.2600000000000013E-2</c:v>
                </c:pt>
                <c:pt idx="74">
                  <c:v>-4.2500000000000003E-2</c:v>
                </c:pt>
                <c:pt idx="75">
                  <c:v>-4.2400000000000014E-2</c:v>
                </c:pt>
                <c:pt idx="76">
                  <c:v>-4.2299999999999997E-2</c:v>
                </c:pt>
                <c:pt idx="77">
                  <c:v>-4.2200000000000001E-2</c:v>
                </c:pt>
                <c:pt idx="78">
                  <c:v>-4.2100000000000012E-2</c:v>
                </c:pt>
                <c:pt idx="79">
                  <c:v>-4.2000000000000023E-2</c:v>
                </c:pt>
                <c:pt idx="80">
                  <c:v>-4.19E-2</c:v>
                </c:pt>
                <c:pt idx="81">
                  <c:v>-4.1800000000000004E-2</c:v>
                </c:pt>
                <c:pt idx="82">
                  <c:v>-4.1700000000000001E-2</c:v>
                </c:pt>
                <c:pt idx="83">
                  <c:v>-4.1599999999999998E-2</c:v>
                </c:pt>
                <c:pt idx="84">
                  <c:v>-4.1500000000000002E-2</c:v>
                </c:pt>
                <c:pt idx="85">
                  <c:v>-4.1399999999999999E-2</c:v>
                </c:pt>
                <c:pt idx="86">
                  <c:v>-4.1300000000000003E-2</c:v>
                </c:pt>
                <c:pt idx="87">
                  <c:v>-4.1199999999999987E-2</c:v>
                </c:pt>
                <c:pt idx="88">
                  <c:v>-4.1099999999999998E-2</c:v>
                </c:pt>
                <c:pt idx="89">
                  <c:v>-4.1000000000000002E-2</c:v>
                </c:pt>
                <c:pt idx="90">
                  <c:v>-4.0900000000000013E-2</c:v>
                </c:pt>
                <c:pt idx="91">
                  <c:v>-4.0800000000000003E-2</c:v>
                </c:pt>
                <c:pt idx="92">
                  <c:v>-4.0700000000000014E-2</c:v>
                </c:pt>
                <c:pt idx="93">
                  <c:v>-4.0599999999999997E-2</c:v>
                </c:pt>
                <c:pt idx="94">
                  <c:v>-4.0500000000000001E-2</c:v>
                </c:pt>
                <c:pt idx="95">
                  <c:v>-4.0400000000000012E-2</c:v>
                </c:pt>
                <c:pt idx="96">
                  <c:v>-4.0300000000000023E-2</c:v>
                </c:pt>
                <c:pt idx="97">
                  <c:v>-4.02E-2</c:v>
                </c:pt>
                <c:pt idx="98">
                  <c:v>-4.0100000000000004E-2</c:v>
                </c:pt>
                <c:pt idx="99">
                  <c:v>-4.0000000000000022E-2</c:v>
                </c:pt>
                <c:pt idx="100">
                  <c:v>-3.9900000000000005E-2</c:v>
                </c:pt>
                <c:pt idx="101">
                  <c:v>-3.9800000000000002E-2</c:v>
                </c:pt>
                <c:pt idx="102">
                  <c:v>-3.9699999999999999E-2</c:v>
                </c:pt>
                <c:pt idx="103">
                  <c:v>-3.960000000000001E-2</c:v>
                </c:pt>
                <c:pt idx="104">
                  <c:v>-3.95E-2</c:v>
                </c:pt>
                <c:pt idx="105">
                  <c:v>-3.9399999999999998E-2</c:v>
                </c:pt>
                <c:pt idx="106">
                  <c:v>-3.9300000000000002E-2</c:v>
                </c:pt>
                <c:pt idx="107">
                  <c:v>-3.9199999999999999E-2</c:v>
                </c:pt>
                <c:pt idx="108">
                  <c:v>-3.9100000000000003E-2</c:v>
                </c:pt>
                <c:pt idx="109">
                  <c:v>-3.9000000000000014E-2</c:v>
                </c:pt>
                <c:pt idx="110">
                  <c:v>-3.8900000000000004E-2</c:v>
                </c:pt>
                <c:pt idx="111">
                  <c:v>-3.8800000000000001E-2</c:v>
                </c:pt>
                <c:pt idx="112">
                  <c:v>-3.8699999999999998E-2</c:v>
                </c:pt>
                <c:pt idx="113">
                  <c:v>-3.8600000000000002E-2</c:v>
                </c:pt>
                <c:pt idx="114">
                  <c:v>-3.85E-2</c:v>
                </c:pt>
                <c:pt idx="115">
                  <c:v>-3.8399999999999997E-2</c:v>
                </c:pt>
                <c:pt idx="116">
                  <c:v>-3.8300000000000001E-2</c:v>
                </c:pt>
                <c:pt idx="117">
                  <c:v>-3.8199999999999998E-2</c:v>
                </c:pt>
                <c:pt idx="118">
                  <c:v>-3.8100000000000002E-2</c:v>
                </c:pt>
                <c:pt idx="119">
                  <c:v>-3.7999999999999999E-2</c:v>
                </c:pt>
                <c:pt idx="120">
                  <c:v>-3.790000000000001E-2</c:v>
                </c:pt>
                <c:pt idx="121">
                  <c:v>-3.7800000000000021E-2</c:v>
                </c:pt>
                <c:pt idx="122">
                  <c:v>-3.7700000000000011E-2</c:v>
                </c:pt>
                <c:pt idx="123">
                  <c:v>-3.7600000000000022E-2</c:v>
                </c:pt>
                <c:pt idx="124">
                  <c:v>-3.7500000000000006E-2</c:v>
                </c:pt>
                <c:pt idx="125">
                  <c:v>-3.7400000000000024E-2</c:v>
                </c:pt>
                <c:pt idx="126">
                  <c:v>-3.7300000000000021E-2</c:v>
                </c:pt>
                <c:pt idx="127">
                  <c:v>-3.7200000000000018E-2</c:v>
                </c:pt>
                <c:pt idx="128">
                  <c:v>-3.7100000000000001E-2</c:v>
                </c:pt>
                <c:pt idx="129">
                  <c:v>-3.6999999999999998E-2</c:v>
                </c:pt>
                <c:pt idx="130">
                  <c:v>-3.6900000000000002E-2</c:v>
                </c:pt>
                <c:pt idx="131">
                  <c:v>-3.6799999999999999E-2</c:v>
                </c:pt>
                <c:pt idx="132">
                  <c:v>-3.670000000000001E-2</c:v>
                </c:pt>
                <c:pt idx="133">
                  <c:v>-3.6600000000000021E-2</c:v>
                </c:pt>
                <c:pt idx="134">
                  <c:v>-3.6500000000000005E-2</c:v>
                </c:pt>
                <c:pt idx="135">
                  <c:v>-3.6400000000000016E-2</c:v>
                </c:pt>
                <c:pt idx="136">
                  <c:v>-3.6300000000000006E-2</c:v>
                </c:pt>
                <c:pt idx="137">
                  <c:v>-3.6200000000000024E-2</c:v>
                </c:pt>
                <c:pt idx="138">
                  <c:v>-3.61E-2</c:v>
                </c:pt>
                <c:pt idx="139">
                  <c:v>-3.5999999999999997E-2</c:v>
                </c:pt>
                <c:pt idx="140">
                  <c:v>-3.5900000000000001E-2</c:v>
                </c:pt>
                <c:pt idx="141">
                  <c:v>-3.5799999999999998E-2</c:v>
                </c:pt>
                <c:pt idx="142">
                  <c:v>-3.570000000000001E-2</c:v>
                </c:pt>
                <c:pt idx="143">
                  <c:v>-3.5600000000000021E-2</c:v>
                </c:pt>
                <c:pt idx="144">
                  <c:v>-3.5500000000000004E-2</c:v>
                </c:pt>
                <c:pt idx="145">
                  <c:v>-3.5400000000000001E-2</c:v>
                </c:pt>
                <c:pt idx="146">
                  <c:v>-3.5300000000000005E-2</c:v>
                </c:pt>
                <c:pt idx="147">
                  <c:v>-3.5200000000000002E-2</c:v>
                </c:pt>
                <c:pt idx="148">
                  <c:v>-3.5099999999999999E-2</c:v>
                </c:pt>
                <c:pt idx="149">
                  <c:v>-3.500000000000001E-2</c:v>
                </c:pt>
                <c:pt idx="150">
                  <c:v>-3.49E-2</c:v>
                </c:pt>
                <c:pt idx="151">
                  <c:v>-3.4799999999999998E-2</c:v>
                </c:pt>
                <c:pt idx="152">
                  <c:v>-3.4700000000000002E-2</c:v>
                </c:pt>
                <c:pt idx="153">
                  <c:v>-3.4599999999999999E-2</c:v>
                </c:pt>
                <c:pt idx="154">
                  <c:v>-3.4500000000000003E-2</c:v>
                </c:pt>
                <c:pt idx="155">
                  <c:v>-3.44E-2</c:v>
                </c:pt>
                <c:pt idx="156">
                  <c:v>-3.4300000000000004E-2</c:v>
                </c:pt>
                <c:pt idx="157">
                  <c:v>-3.4200000000000001E-2</c:v>
                </c:pt>
                <c:pt idx="158">
                  <c:v>-3.4099999999999998E-2</c:v>
                </c:pt>
                <c:pt idx="159">
                  <c:v>-3.4000000000000002E-2</c:v>
                </c:pt>
                <c:pt idx="160">
                  <c:v>-3.39E-2</c:v>
                </c:pt>
                <c:pt idx="161">
                  <c:v>-3.3799999999999997E-2</c:v>
                </c:pt>
                <c:pt idx="162">
                  <c:v>-3.3700000000000001E-2</c:v>
                </c:pt>
                <c:pt idx="163">
                  <c:v>-3.3599999999999998E-2</c:v>
                </c:pt>
                <c:pt idx="164">
                  <c:v>-3.3500000000000002E-2</c:v>
                </c:pt>
                <c:pt idx="165">
                  <c:v>-3.3399999999999999E-2</c:v>
                </c:pt>
                <c:pt idx="166">
                  <c:v>-3.3300000000000003E-2</c:v>
                </c:pt>
                <c:pt idx="167">
                  <c:v>-3.32E-2</c:v>
                </c:pt>
                <c:pt idx="168">
                  <c:v>-3.3099999999999997E-2</c:v>
                </c:pt>
                <c:pt idx="169">
                  <c:v>-3.3000000000000002E-2</c:v>
                </c:pt>
                <c:pt idx="170">
                  <c:v>-3.2900000000000006E-2</c:v>
                </c:pt>
                <c:pt idx="171">
                  <c:v>-3.2800000000000024E-2</c:v>
                </c:pt>
                <c:pt idx="172">
                  <c:v>-3.2700000000000014E-2</c:v>
                </c:pt>
                <c:pt idx="173">
                  <c:v>-3.2600000000000018E-2</c:v>
                </c:pt>
                <c:pt idx="174">
                  <c:v>-3.2500000000000001E-2</c:v>
                </c:pt>
                <c:pt idx="175">
                  <c:v>-3.2399999999999998E-2</c:v>
                </c:pt>
                <c:pt idx="176">
                  <c:v>-3.2300000000000002E-2</c:v>
                </c:pt>
                <c:pt idx="177">
                  <c:v>-3.2199999999999999E-2</c:v>
                </c:pt>
                <c:pt idx="178">
                  <c:v>-3.210000000000001E-2</c:v>
                </c:pt>
                <c:pt idx="179">
                  <c:v>-3.2000000000000021E-2</c:v>
                </c:pt>
                <c:pt idx="180">
                  <c:v>-3.1900000000000005E-2</c:v>
                </c:pt>
                <c:pt idx="181">
                  <c:v>-3.1800000000000002E-2</c:v>
                </c:pt>
                <c:pt idx="182">
                  <c:v>-3.1700000000000006E-2</c:v>
                </c:pt>
                <c:pt idx="183">
                  <c:v>-3.1600000000000024E-2</c:v>
                </c:pt>
                <c:pt idx="184">
                  <c:v>-3.15E-2</c:v>
                </c:pt>
                <c:pt idx="185">
                  <c:v>-3.1399999999999997E-2</c:v>
                </c:pt>
                <c:pt idx="186">
                  <c:v>-3.1300000000000001E-2</c:v>
                </c:pt>
                <c:pt idx="187">
                  <c:v>-3.1199999999999999E-2</c:v>
                </c:pt>
                <c:pt idx="188">
                  <c:v>-3.1100000000000006E-2</c:v>
                </c:pt>
                <c:pt idx="189">
                  <c:v>-3.1000000000000014E-2</c:v>
                </c:pt>
                <c:pt idx="190">
                  <c:v>-3.09E-2</c:v>
                </c:pt>
                <c:pt idx="191">
                  <c:v>-3.0800000000000011E-2</c:v>
                </c:pt>
                <c:pt idx="192">
                  <c:v>-3.0700000000000002E-2</c:v>
                </c:pt>
                <c:pt idx="193">
                  <c:v>-3.0599999999999999E-2</c:v>
                </c:pt>
                <c:pt idx="194">
                  <c:v>-3.0500000000000006E-2</c:v>
                </c:pt>
                <c:pt idx="195">
                  <c:v>-3.0400000000000014E-2</c:v>
                </c:pt>
                <c:pt idx="196">
                  <c:v>-3.0300000000000001E-2</c:v>
                </c:pt>
                <c:pt idx="197">
                  <c:v>-3.0200000000000012E-2</c:v>
                </c:pt>
                <c:pt idx="198">
                  <c:v>-3.0100000000000002E-2</c:v>
                </c:pt>
                <c:pt idx="199">
                  <c:v>-3.0000000000000002E-2</c:v>
                </c:pt>
                <c:pt idx="200">
                  <c:v>-2.9899999999999999E-2</c:v>
                </c:pt>
                <c:pt idx="201">
                  <c:v>-2.9800000000000011E-2</c:v>
                </c:pt>
                <c:pt idx="202">
                  <c:v>-2.9700000000000001E-2</c:v>
                </c:pt>
                <c:pt idx="203">
                  <c:v>-2.9600000000000001E-2</c:v>
                </c:pt>
                <c:pt idx="204">
                  <c:v>-2.9500000000000002E-2</c:v>
                </c:pt>
                <c:pt idx="205">
                  <c:v>-2.9399999999999999E-2</c:v>
                </c:pt>
                <c:pt idx="206">
                  <c:v>-2.93E-2</c:v>
                </c:pt>
                <c:pt idx="207">
                  <c:v>-2.9200000000000011E-2</c:v>
                </c:pt>
                <c:pt idx="208">
                  <c:v>-2.9100000000000001E-2</c:v>
                </c:pt>
                <c:pt idx="209">
                  <c:v>-2.9000000000000001E-2</c:v>
                </c:pt>
                <c:pt idx="210">
                  <c:v>-2.8899999999999999E-2</c:v>
                </c:pt>
                <c:pt idx="211">
                  <c:v>-2.8799999999999999E-2</c:v>
                </c:pt>
                <c:pt idx="212">
                  <c:v>-2.87E-2</c:v>
                </c:pt>
                <c:pt idx="213">
                  <c:v>-2.86E-2</c:v>
                </c:pt>
                <c:pt idx="214">
                  <c:v>-2.8500000000000001E-2</c:v>
                </c:pt>
                <c:pt idx="215">
                  <c:v>-2.8400000000000002E-2</c:v>
                </c:pt>
                <c:pt idx="216">
                  <c:v>-2.8299999999999999E-2</c:v>
                </c:pt>
                <c:pt idx="217">
                  <c:v>-2.8199999999999989E-2</c:v>
                </c:pt>
                <c:pt idx="218">
                  <c:v>-2.81E-2</c:v>
                </c:pt>
                <c:pt idx="219">
                  <c:v>-2.8000000000000001E-2</c:v>
                </c:pt>
                <c:pt idx="220">
                  <c:v>-2.7900000000000012E-2</c:v>
                </c:pt>
                <c:pt idx="221">
                  <c:v>-2.7800000000000009E-2</c:v>
                </c:pt>
                <c:pt idx="222">
                  <c:v>-2.7700000000000002E-2</c:v>
                </c:pt>
                <c:pt idx="223">
                  <c:v>-2.7600000000000013E-2</c:v>
                </c:pt>
                <c:pt idx="224">
                  <c:v>-2.7500000000000011E-2</c:v>
                </c:pt>
                <c:pt idx="225">
                  <c:v>-2.7400000000000015E-2</c:v>
                </c:pt>
                <c:pt idx="226">
                  <c:v>-2.7300000000000001E-2</c:v>
                </c:pt>
                <c:pt idx="227">
                  <c:v>-2.7200000000000009E-2</c:v>
                </c:pt>
                <c:pt idx="228">
                  <c:v>-2.7100000000000006E-2</c:v>
                </c:pt>
                <c:pt idx="229">
                  <c:v>-2.7000000000000014E-2</c:v>
                </c:pt>
                <c:pt idx="230">
                  <c:v>-2.6900000000000011E-2</c:v>
                </c:pt>
                <c:pt idx="231">
                  <c:v>-2.6800000000000015E-2</c:v>
                </c:pt>
                <c:pt idx="232">
                  <c:v>-2.6700000000000002E-2</c:v>
                </c:pt>
                <c:pt idx="233">
                  <c:v>-2.6599999999999999E-2</c:v>
                </c:pt>
                <c:pt idx="234">
                  <c:v>-2.6500000000000006E-2</c:v>
                </c:pt>
                <c:pt idx="235">
                  <c:v>-2.6400000000000014E-2</c:v>
                </c:pt>
                <c:pt idx="236">
                  <c:v>-2.63E-2</c:v>
                </c:pt>
                <c:pt idx="237">
                  <c:v>-2.6200000000000011E-2</c:v>
                </c:pt>
                <c:pt idx="238">
                  <c:v>-2.6100000000000002E-2</c:v>
                </c:pt>
                <c:pt idx="239">
                  <c:v>-2.5999999999999999E-2</c:v>
                </c:pt>
                <c:pt idx="240">
                  <c:v>-2.5900000000000006E-2</c:v>
                </c:pt>
                <c:pt idx="241">
                  <c:v>-2.5800000000000014E-2</c:v>
                </c:pt>
                <c:pt idx="242">
                  <c:v>-2.5700000000000001E-2</c:v>
                </c:pt>
                <c:pt idx="243">
                  <c:v>-2.5600000000000012E-2</c:v>
                </c:pt>
                <c:pt idx="244">
                  <c:v>-2.5500000000000002E-2</c:v>
                </c:pt>
                <c:pt idx="245">
                  <c:v>-2.5399999999999999E-2</c:v>
                </c:pt>
                <c:pt idx="246">
                  <c:v>-2.53E-2</c:v>
                </c:pt>
                <c:pt idx="247">
                  <c:v>-2.5200000000000011E-2</c:v>
                </c:pt>
                <c:pt idx="248">
                  <c:v>-2.5100000000000001E-2</c:v>
                </c:pt>
                <c:pt idx="249">
                  <c:v>-2.5000000000000001E-2</c:v>
                </c:pt>
                <c:pt idx="250">
                  <c:v>-2.4900000000000002E-2</c:v>
                </c:pt>
                <c:pt idx="251">
                  <c:v>-2.4799999999999999E-2</c:v>
                </c:pt>
                <c:pt idx="252">
                  <c:v>-2.47E-2</c:v>
                </c:pt>
                <c:pt idx="253">
                  <c:v>-2.4600000000000011E-2</c:v>
                </c:pt>
                <c:pt idx="254">
                  <c:v>-2.4500000000000001E-2</c:v>
                </c:pt>
                <c:pt idx="255">
                  <c:v>-2.4400000000000002E-2</c:v>
                </c:pt>
                <c:pt idx="256">
                  <c:v>-2.4299999999999999E-2</c:v>
                </c:pt>
                <c:pt idx="257">
                  <c:v>-2.4199999999999989E-2</c:v>
                </c:pt>
                <c:pt idx="258">
                  <c:v>-2.41E-2</c:v>
                </c:pt>
                <c:pt idx="259">
                  <c:v>-2.4E-2</c:v>
                </c:pt>
                <c:pt idx="260">
                  <c:v>-2.3900000000000001E-2</c:v>
                </c:pt>
                <c:pt idx="261">
                  <c:v>-2.3800000000000002E-2</c:v>
                </c:pt>
                <c:pt idx="262">
                  <c:v>-2.3699999999999999E-2</c:v>
                </c:pt>
                <c:pt idx="263">
                  <c:v>-2.3599999999999993E-2</c:v>
                </c:pt>
                <c:pt idx="264">
                  <c:v>-2.35E-2</c:v>
                </c:pt>
                <c:pt idx="265">
                  <c:v>-2.3400000000000001E-2</c:v>
                </c:pt>
                <c:pt idx="266">
                  <c:v>-2.3299999999999998E-2</c:v>
                </c:pt>
                <c:pt idx="267">
                  <c:v>-2.3199999999999988E-2</c:v>
                </c:pt>
                <c:pt idx="268">
                  <c:v>-2.3099999999999999E-2</c:v>
                </c:pt>
                <c:pt idx="269">
                  <c:v>-2.3E-2</c:v>
                </c:pt>
                <c:pt idx="270">
                  <c:v>-2.2900000000000011E-2</c:v>
                </c:pt>
                <c:pt idx="271">
                  <c:v>-2.2800000000000015E-2</c:v>
                </c:pt>
                <c:pt idx="272">
                  <c:v>-2.2700000000000001E-2</c:v>
                </c:pt>
                <c:pt idx="273">
                  <c:v>-2.2600000000000009E-2</c:v>
                </c:pt>
                <c:pt idx="274">
                  <c:v>-2.2500000000000006E-2</c:v>
                </c:pt>
                <c:pt idx="275">
                  <c:v>-2.2400000000000014E-2</c:v>
                </c:pt>
                <c:pt idx="276">
                  <c:v>-2.2300000000000011E-2</c:v>
                </c:pt>
                <c:pt idx="277">
                  <c:v>-2.2200000000000015E-2</c:v>
                </c:pt>
                <c:pt idx="278">
                  <c:v>-2.2100000000000002E-2</c:v>
                </c:pt>
                <c:pt idx="279">
                  <c:v>-2.1999999999999999E-2</c:v>
                </c:pt>
                <c:pt idx="280">
                  <c:v>-2.1900000000000006E-2</c:v>
                </c:pt>
                <c:pt idx="281">
                  <c:v>-2.1800000000000014E-2</c:v>
                </c:pt>
                <c:pt idx="282">
                  <c:v>-2.1700000000000001E-2</c:v>
                </c:pt>
                <c:pt idx="283">
                  <c:v>-2.1600000000000012E-2</c:v>
                </c:pt>
                <c:pt idx="284">
                  <c:v>-2.1500000000000002E-2</c:v>
                </c:pt>
                <c:pt idx="285">
                  <c:v>-2.1399999999999999E-2</c:v>
                </c:pt>
                <c:pt idx="286">
                  <c:v>-2.1300000000000006E-2</c:v>
                </c:pt>
                <c:pt idx="287">
                  <c:v>-2.1200000000000014E-2</c:v>
                </c:pt>
                <c:pt idx="288">
                  <c:v>-2.1100000000000001E-2</c:v>
                </c:pt>
                <c:pt idx="289">
                  <c:v>-2.1000000000000012E-2</c:v>
                </c:pt>
                <c:pt idx="290">
                  <c:v>-2.0900000000000002E-2</c:v>
                </c:pt>
                <c:pt idx="291">
                  <c:v>-2.0799999999999999E-2</c:v>
                </c:pt>
                <c:pt idx="292">
                  <c:v>-2.07E-2</c:v>
                </c:pt>
                <c:pt idx="293">
                  <c:v>-2.0600000000000011E-2</c:v>
                </c:pt>
                <c:pt idx="294">
                  <c:v>-2.0500000000000001E-2</c:v>
                </c:pt>
                <c:pt idx="295">
                  <c:v>-2.0400000000000001E-2</c:v>
                </c:pt>
                <c:pt idx="296">
                  <c:v>-2.0299999999999999E-2</c:v>
                </c:pt>
                <c:pt idx="297">
                  <c:v>-2.0199999999999999E-2</c:v>
                </c:pt>
                <c:pt idx="298">
                  <c:v>-2.01E-2</c:v>
                </c:pt>
                <c:pt idx="299">
                  <c:v>-2.0000000000000011E-2</c:v>
                </c:pt>
                <c:pt idx="300">
                  <c:v>-1.9900000000000015E-2</c:v>
                </c:pt>
                <c:pt idx="301">
                  <c:v>-1.9800000000000012E-2</c:v>
                </c:pt>
                <c:pt idx="302">
                  <c:v>-1.9699999999999999E-2</c:v>
                </c:pt>
                <c:pt idx="303">
                  <c:v>-1.9599999999999999E-2</c:v>
                </c:pt>
                <c:pt idx="304">
                  <c:v>-1.950000000000001E-2</c:v>
                </c:pt>
                <c:pt idx="305">
                  <c:v>-1.9400000000000014E-2</c:v>
                </c:pt>
                <c:pt idx="306">
                  <c:v>-1.9300000000000012E-2</c:v>
                </c:pt>
                <c:pt idx="307">
                  <c:v>-1.9199999999999998E-2</c:v>
                </c:pt>
                <c:pt idx="308">
                  <c:v>-1.9099999999999999E-2</c:v>
                </c:pt>
                <c:pt idx="309">
                  <c:v>-1.900000000000001E-2</c:v>
                </c:pt>
                <c:pt idx="310">
                  <c:v>-1.8900000000000011E-2</c:v>
                </c:pt>
                <c:pt idx="311">
                  <c:v>-1.8800000000000011E-2</c:v>
                </c:pt>
                <c:pt idx="312">
                  <c:v>-1.8700000000000012E-2</c:v>
                </c:pt>
                <c:pt idx="313">
                  <c:v>-1.8599999999999998E-2</c:v>
                </c:pt>
                <c:pt idx="314">
                  <c:v>-1.8499999999999999E-2</c:v>
                </c:pt>
                <c:pt idx="315">
                  <c:v>-1.840000000000001E-2</c:v>
                </c:pt>
                <c:pt idx="316">
                  <c:v>-1.8300000000000011E-2</c:v>
                </c:pt>
                <c:pt idx="317">
                  <c:v>-1.8200000000000011E-2</c:v>
                </c:pt>
                <c:pt idx="318">
                  <c:v>-1.8100000000000012E-2</c:v>
                </c:pt>
                <c:pt idx="319">
                  <c:v>-1.7999999999999999E-2</c:v>
                </c:pt>
                <c:pt idx="320">
                  <c:v>-1.7899999999999999E-2</c:v>
                </c:pt>
                <c:pt idx="321">
                  <c:v>-1.7800000000000003E-2</c:v>
                </c:pt>
                <c:pt idx="322">
                  <c:v>-1.77E-2</c:v>
                </c:pt>
                <c:pt idx="323">
                  <c:v>-1.7600000000000001E-2</c:v>
                </c:pt>
                <c:pt idx="324">
                  <c:v>-1.7500000000000005E-2</c:v>
                </c:pt>
                <c:pt idx="325">
                  <c:v>-1.7399999999999999E-2</c:v>
                </c:pt>
                <c:pt idx="326">
                  <c:v>-1.7299999999999996E-2</c:v>
                </c:pt>
                <c:pt idx="327">
                  <c:v>-1.72E-2</c:v>
                </c:pt>
                <c:pt idx="328">
                  <c:v>-1.7100000000000001E-2</c:v>
                </c:pt>
                <c:pt idx="329">
                  <c:v>-1.7000000000000001E-2</c:v>
                </c:pt>
                <c:pt idx="330">
                  <c:v>-1.6899999999999998E-2</c:v>
                </c:pt>
                <c:pt idx="331">
                  <c:v>-1.6799999999999999E-2</c:v>
                </c:pt>
                <c:pt idx="332">
                  <c:v>-1.670000000000001E-2</c:v>
                </c:pt>
                <c:pt idx="333">
                  <c:v>-1.6600000000000011E-2</c:v>
                </c:pt>
                <c:pt idx="334">
                  <c:v>-1.6500000000000011E-2</c:v>
                </c:pt>
                <c:pt idx="335">
                  <c:v>-1.6400000000000001E-2</c:v>
                </c:pt>
                <c:pt idx="336">
                  <c:v>-1.6299999999999999E-2</c:v>
                </c:pt>
                <c:pt idx="337">
                  <c:v>-1.6199999999999999E-2</c:v>
                </c:pt>
                <c:pt idx="338">
                  <c:v>-1.610000000000001E-2</c:v>
                </c:pt>
                <c:pt idx="339">
                  <c:v>-1.6000000000000011E-2</c:v>
                </c:pt>
                <c:pt idx="340">
                  <c:v>-1.5900000000000001E-2</c:v>
                </c:pt>
                <c:pt idx="341">
                  <c:v>-1.5800000000000012E-2</c:v>
                </c:pt>
                <c:pt idx="342">
                  <c:v>-1.5699999999999999E-2</c:v>
                </c:pt>
                <c:pt idx="343">
                  <c:v>-1.5599999999999998E-2</c:v>
                </c:pt>
                <c:pt idx="344">
                  <c:v>-1.5500000000000007E-2</c:v>
                </c:pt>
                <c:pt idx="345">
                  <c:v>-1.5400000000000006E-2</c:v>
                </c:pt>
                <c:pt idx="346">
                  <c:v>-1.5299999999999998E-2</c:v>
                </c:pt>
                <c:pt idx="347">
                  <c:v>-1.5200000000000003E-2</c:v>
                </c:pt>
                <c:pt idx="348">
                  <c:v>-1.5100000000000006E-2</c:v>
                </c:pt>
                <c:pt idx="349">
                  <c:v>-1.4999999999999998E-2</c:v>
                </c:pt>
                <c:pt idx="350">
                  <c:v>-1.4900000000000005E-2</c:v>
                </c:pt>
                <c:pt idx="351">
                  <c:v>-1.4800000000000001E-2</c:v>
                </c:pt>
                <c:pt idx="352">
                  <c:v>-1.4700000000000001E-2</c:v>
                </c:pt>
                <c:pt idx="353">
                  <c:v>-1.4600000000000005E-2</c:v>
                </c:pt>
                <c:pt idx="354">
                  <c:v>-1.4500000000000001E-2</c:v>
                </c:pt>
                <c:pt idx="355">
                  <c:v>-1.4400000000000001E-2</c:v>
                </c:pt>
                <c:pt idx="356">
                  <c:v>-1.43E-2</c:v>
                </c:pt>
                <c:pt idx="357">
                  <c:v>-1.4200000000000001E-2</c:v>
                </c:pt>
                <c:pt idx="358">
                  <c:v>-1.4100000000000001E-2</c:v>
                </c:pt>
                <c:pt idx="359">
                  <c:v>-1.4E-2</c:v>
                </c:pt>
                <c:pt idx="360">
                  <c:v>-1.3899999999999999E-2</c:v>
                </c:pt>
                <c:pt idx="361">
                  <c:v>-1.3800000000000007E-2</c:v>
                </c:pt>
                <c:pt idx="362">
                  <c:v>-1.3700000000000009E-2</c:v>
                </c:pt>
                <c:pt idx="363">
                  <c:v>-1.3599999999999998E-2</c:v>
                </c:pt>
                <c:pt idx="364">
                  <c:v>-1.3500000000000007E-2</c:v>
                </c:pt>
                <c:pt idx="365">
                  <c:v>-1.3400000000000007E-2</c:v>
                </c:pt>
                <c:pt idx="366">
                  <c:v>-1.3299999999999998E-2</c:v>
                </c:pt>
                <c:pt idx="367">
                  <c:v>-1.3200000000000007E-2</c:v>
                </c:pt>
                <c:pt idx="368">
                  <c:v>-1.3100000000000006E-2</c:v>
                </c:pt>
                <c:pt idx="369">
                  <c:v>-1.2999999999999998E-2</c:v>
                </c:pt>
                <c:pt idx="370">
                  <c:v>-1.2900000000000003E-2</c:v>
                </c:pt>
                <c:pt idx="371">
                  <c:v>-1.2800000000000006E-2</c:v>
                </c:pt>
                <c:pt idx="372">
                  <c:v>-1.2699999999999998E-2</c:v>
                </c:pt>
                <c:pt idx="373">
                  <c:v>-1.2600000000000005E-2</c:v>
                </c:pt>
                <c:pt idx="374">
                  <c:v>-1.2500000000000001E-2</c:v>
                </c:pt>
                <c:pt idx="375">
                  <c:v>-1.2400000000000001E-2</c:v>
                </c:pt>
                <c:pt idx="376">
                  <c:v>-1.2300000000000005E-2</c:v>
                </c:pt>
                <c:pt idx="377">
                  <c:v>-1.2200000000000001E-2</c:v>
                </c:pt>
                <c:pt idx="378">
                  <c:v>-1.2100000000000001E-2</c:v>
                </c:pt>
                <c:pt idx="379">
                  <c:v>-1.2E-2</c:v>
                </c:pt>
                <c:pt idx="380">
                  <c:v>-1.190000000000001E-2</c:v>
                </c:pt>
                <c:pt idx="381">
                  <c:v>-1.1800000000000007E-2</c:v>
                </c:pt>
                <c:pt idx="382">
                  <c:v>-1.1700000000000009E-2</c:v>
                </c:pt>
                <c:pt idx="383">
                  <c:v>-1.1599999999999996E-2</c:v>
                </c:pt>
                <c:pt idx="384">
                  <c:v>-1.1500000000000007E-2</c:v>
                </c:pt>
                <c:pt idx="385">
                  <c:v>-1.1400000000000007E-2</c:v>
                </c:pt>
                <c:pt idx="386">
                  <c:v>-1.1299999999999998E-2</c:v>
                </c:pt>
                <c:pt idx="387">
                  <c:v>-1.1200000000000007E-2</c:v>
                </c:pt>
                <c:pt idx="388">
                  <c:v>-1.1100000000000007E-2</c:v>
                </c:pt>
                <c:pt idx="389">
                  <c:v>-1.0999999999999998E-2</c:v>
                </c:pt>
                <c:pt idx="390">
                  <c:v>-1.0900000000000003E-2</c:v>
                </c:pt>
                <c:pt idx="391">
                  <c:v>-1.0800000000000006E-2</c:v>
                </c:pt>
                <c:pt idx="392">
                  <c:v>-1.0699999999999998E-2</c:v>
                </c:pt>
                <c:pt idx="393">
                  <c:v>-1.0600000000000007E-2</c:v>
                </c:pt>
                <c:pt idx="394">
                  <c:v>-1.0500000000000006E-2</c:v>
                </c:pt>
                <c:pt idx="395">
                  <c:v>-1.0400000000000001E-2</c:v>
                </c:pt>
                <c:pt idx="396">
                  <c:v>-1.0300000000000005E-2</c:v>
                </c:pt>
                <c:pt idx="397">
                  <c:v>-1.0200000000000001E-2</c:v>
                </c:pt>
                <c:pt idx="398">
                  <c:v>-1.0100000000000001E-2</c:v>
                </c:pt>
                <c:pt idx="399">
                  <c:v>-1.0000000000000005E-2</c:v>
                </c:pt>
                <c:pt idx="400">
                  <c:v>-9.900000000000006E-3</c:v>
                </c:pt>
                <c:pt idx="401">
                  <c:v>-9.8000000000000084E-3</c:v>
                </c:pt>
                <c:pt idx="402">
                  <c:v>-9.7000000000000003E-3</c:v>
                </c:pt>
                <c:pt idx="403">
                  <c:v>-9.6000000000000026E-3</c:v>
                </c:pt>
                <c:pt idx="404">
                  <c:v>-9.5000000000000067E-3</c:v>
                </c:pt>
                <c:pt idx="405">
                  <c:v>-9.4000000000000056E-3</c:v>
                </c:pt>
                <c:pt idx="406">
                  <c:v>-9.3000000000000062E-3</c:v>
                </c:pt>
                <c:pt idx="407">
                  <c:v>-9.2000000000000068E-3</c:v>
                </c:pt>
                <c:pt idx="408">
                  <c:v>-9.1000000000000004E-3</c:v>
                </c:pt>
                <c:pt idx="409">
                  <c:v>-9.0000000000000028E-3</c:v>
                </c:pt>
                <c:pt idx="410">
                  <c:v>-8.9000000000000086E-3</c:v>
                </c:pt>
                <c:pt idx="411">
                  <c:v>-8.8000000000000057E-3</c:v>
                </c:pt>
                <c:pt idx="412">
                  <c:v>-8.7000000000000046E-3</c:v>
                </c:pt>
                <c:pt idx="413">
                  <c:v>-8.6000000000000052E-3</c:v>
                </c:pt>
                <c:pt idx="414">
                  <c:v>-8.5000000000000006E-3</c:v>
                </c:pt>
                <c:pt idx="415">
                  <c:v>-8.4000000000000047E-3</c:v>
                </c:pt>
                <c:pt idx="416">
                  <c:v>-8.3000000000000053E-3</c:v>
                </c:pt>
                <c:pt idx="417">
                  <c:v>-8.2000000000000007E-3</c:v>
                </c:pt>
                <c:pt idx="418">
                  <c:v>-8.1000000000000048E-3</c:v>
                </c:pt>
                <c:pt idx="419">
                  <c:v>-8.0000000000000071E-3</c:v>
                </c:pt>
                <c:pt idx="420">
                  <c:v>-7.900000000000006E-3</c:v>
                </c:pt>
                <c:pt idx="421">
                  <c:v>-7.8000000000000031E-3</c:v>
                </c:pt>
                <c:pt idx="422">
                  <c:v>-7.7000000000000028E-3</c:v>
                </c:pt>
                <c:pt idx="423">
                  <c:v>-7.6000000000000026E-3</c:v>
                </c:pt>
                <c:pt idx="424">
                  <c:v>-7.5000000000000041E-3</c:v>
                </c:pt>
                <c:pt idx="425">
                  <c:v>-7.4000000000000038E-3</c:v>
                </c:pt>
                <c:pt idx="426">
                  <c:v>-7.3000000000000027E-3</c:v>
                </c:pt>
                <c:pt idx="427">
                  <c:v>-7.2000000000000033E-3</c:v>
                </c:pt>
                <c:pt idx="428">
                  <c:v>-7.1000000000000004E-3</c:v>
                </c:pt>
                <c:pt idx="429">
                  <c:v>-7.0000000000000027E-3</c:v>
                </c:pt>
                <c:pt idx="430">
                  <c:v>-6.9000000000000042E-3</c:v>
                </c:pt>
                <c:pt idx="431">
                  <c:v>-6.8000000000000031E-3</c:v>
                </c:pt>
                <c:pt idx="432">
                  <c:v>-6.7000000000000028E-3</c:v>
                </c:pt>
                <c:pt idx="433">
                  <c:v>-6.6000000000000026E-3</c:v>
                </c:pt>
                <c:pt idx="434">
                  <c:v>-6.5000000000000032E-3</c:v>
                </c:pt>
                <c:pt idx="435">
                  <c:v>-6.4000000000000029E-3</c:v>
                </c:pt>
                <c:pt idx="436">
                  <c:v>-6.3000000000000026E-3</c:v>
                </c:pt>
                <c:pt idx="437">
                  <c:v>-6.2000000000000033E-3</c:v>
                </c:pt>
                <c:pt idx="438">
                  <c:v>-6.1000000000000004E-3</c:v>
                </c:pt>
                <c:pt idx="439">
                  <c:v>-6.0000000000000027E-3</c:v>
                </c:pt>
                <c:pt idx="440">
                  <c:v>-5.9000000000000042E-3</c:v>
                </c:pt>
                <c:pt idx="441">
                  <c:v>-5.8000000000000013E-3</c:v>
                </c:pt>
                <c:pt idx="442">
                  <c:v>-5.7000000000000028E-3</c:v>
                </c:pt>
                <c:pt idx="443">
                  <c:v>-5.6000000000000025E-3</c:v>
                </c:pt>
                <c:pt idx="444">
                  <c:v>-5.5000000000000014E-3</c:v>
                </c:pt>
                <c:pt idx="445">
                  <c:v>-5.4000000000000029E-3</c:v>
                </c:pt>
                <c:pt idx="446">
                  <c:v>-5.3000000000000026E-3</c:v>
                </c:pt>
                <c:pt idx="447">
                  <c:v>-5.1999999999999998E-3</c:v>
                </c:pt>
                <c:pt idx="448">
                  <c:v>-5.1000000000000004E-3</c:v>
                </c:pt>
                <c:pt idx="449">
                  <c:v>-5.0000000000000027E-3</c:v>
                </c:pt>
                <c:pt idx="450">
                  <c:v>-4.9000000000000033E-3</c:v>
                </c:pt>
                <c:pt idx="451">
                  <c:v>-4.8000000000000004E-3</c:v>
                </c:pt>
                <c:pt idx="452">
                  <c:v>-4.7000000000000028E-3</c:v>
                </c:pt>
                <c:pt idx="453">
                  <c:v>-4.6000000000000025E-3</c:v>
                </c:pt>
                <c:pt idx="454">
                  <c:v>-4.5000000000000014E-3</c:v>
                </c:pt>
                <c:pt idx="455">
                  <c:v>-4.4000000000000029E-3</c:v>
                </c:pt>
                <c:pt idx="456">
                  <c:v>-4.3000000000000026E-3</c:v>
                </c:pt>
                <c:pt idx="457">
                  <c:v>-4.1999999999999997E-3</c:v>
                </c:pt>
                <c:pt idx="458">
                  <c:v>-4.1000000000000003E-3</c:v>
                </c:pt>
                <c:pt idx="459">
                  <c:v>-4.0000000000000027E-3</c:v>
                </c:pt>
                <c:pt idx="460">
                  <c:v>-3.9000000000000016E-3</c:v>
                </c:pt>
                <c:pt idx="461">
                  <c:v>-3.8000000000000013E-3</c:v>
                </c:pt>
                <c:pt idx="462">
                  <c:v>-3.7000000000000019E-3</c:v>
                </c:pt>
                <c:pt idx="463">
                  <c:v>-3.6000000000000016E-3</c:v>
                </c:pt>
                <c:pt idx="464">
                  <c:v>-3.5000000000000014E-3</c:v>
                </c:pt>
                <c:pt idx="465">
                  <c:v>-3.4000000000000015E-3</c:v>
                </c:pt>
                <c:pt idx="466">
                  <c:v>-3.3000000000000013E-3</c:v>
                </c:pt>
                <c:pt idx="467">
                  <c:v>-3.2000000000000015E-3</c:v>
                </c:pt>
                <c:pt idx="468">
                  <c:v>-3.1000000000000016E-3</c:v>
                </c:pt>
                <c:pt idx="469">
                  <c:v>-3.0000000000000014E-3</c:v>
                </c:pt>
                <c:pt idx="470">
                  <c:v>-2.8999999999999998E-3</c:v>
                </c:pt>
                <c:pt idx="471">
                  <c:v>-2.8000000000000013E-3</c:v>
                </c:pt>
                <c:pt idx="472">
                  <c:v>-2.7000000000000014E-3</c:v>
                </c:pt>
                <c:pt idx="473">
                  <c:v>-2.5999999999999999E-3</c:v>
                </c:pt>
                <c:pt idx="474">
                  <c:v>-2.5000000000000014E-3</c:v>
                </c:pt>
                <c:pt idx="475">
                  <c:v>-2.3999999999999998E-3</c:v>
                </c:pt>
                <c:pt idx="476">
                  <c:v>-2.3000000000000013E-3</c:v>
                </c:pt>
                <c:pt idx="477">
                  <c:v>-2.2000000000000014E-3</c:v>
                </c:pt>
                <c:pt idx="478">
                  <c:v>-2.0999999999999999E-3</c:v>
                </c:pt>
                <c:pt idx="479">
                  <c:v>-2.0000000000000013E-3</c:v>
                </c:pt>
                <c:pt idx="480">
                  <c:v>-1.9000000000000013E-3</c:v>
                </c:pt>
                <c:pt idx="481">
                  <c:v>-1.8000000000000013E-3</c:v>
                </c:pt>
                <c:pt idx="482">
                  <c:v>-1.7000000000000006E-3</c:v>
                </c:pt>
                <c:pt idx="483">
                  <c:v>-1.6000000000000007E-3</c:v>
                </c:pt>
                <c:pt idx="484">
                  <c:v>-1.5000000000000007E-3</c:v>
                </c:pt>
                <c:pt idx="485">
                  <c:v>-1.4000000000000006E-3</c:v>
                </c:pt>
                <c:pt idx="486">
                  <c:v>-1.2999999999999993E-3</c:v>
                </c:pt>
                <c:pt idx="487">
                  <c:v>-1.1999999999999999E-3</c:v>
                </c:pt>
                <c:pt idx="488">
                  <c:v>-1.1000000000000007E-3</c:v>
                </c:pt>
                <c:pt idx="489">
                  <c:v>-1.0000000000000007E-3</c:v>
                </c:pt>
                <c:pt idx="490">
                  <c:v>-9.0000000000000073E-4</c:v>
                </c:pt>
                <c:pt idx="491">
                  <c:v>-8.0000000000000058E-4</c:v>
                </c:pt>
                <c:pt idx="492">
                  <c:v>-7.0000000000000032E-4</c:v>
                </c:pt>
                <c:pt idx="493">
                  <c:v>-6.0000000000000038E-4</c:v>
                </c:pt>
                <c:pt idx="494">
                  <c:v>-5.0000000000000034E-4</c:v>
                </c:pt>
                <c:pt idx="495">
                  <c:v>-4.0000000000000029E-4</c:v>
                </c:pt>
                <c:pt idx="496">
                  <c:v>-3.0000000000000019E-4</c:v>
                </c:pt>
                <c:pt idx="497">
                  <c:v>-2.0000000000000015E-4</c:v>
                </c:pt>
                <c:pt idx="498">
                  <c:v>-1.0000000000000007E-4</c:v>
                </c:pt>
                <c:pt idx="499">
                  <c:v>0</c:v>
                </c:pt>
                <c:pt idx="500">
                  <c:v>1.0000000000000007E-4</c:v>
                </c:pt>
                <c:pt idx="501">
                  <c:v>2.0000000000000015E-4</c:v>
                </c:pt>
                <c:pt idx="502">
                  <c:v>3.0000000000000019E-4</c:v>
                </c:pt>
                <c:pt idx="503">
                  <c:v>4.0000000000000029E-4</c:v>
                </c:pt>
                <c:pt idx="504">
                  <c:v>5.0000000000000034E-4</c:v>
                </c:pt>
                <c:pt idx="505">
                  <c:v>6.0000000000000038E-4</c:v>
                </c:pt>
                <c:pt idx="506">
                  <c:v>7.0000000000000032E-4</c:v>
                </c:pt>
                <c:pt idx="507">
                  <c:v>8.0000000000000058E-4</c:v>
                </c:pt>
                <c:pt idx="508">
                  <c:v>9.0000000000000073E-4</c:v>
                </c:pt>
                <c:pt idx="509">
                  <c:v>1.0000000000000007E-3</c:v>
                </c:pt>
                <c:pt idx="510">
                  <c:v>1.1000000000000007E-3</c:v>
                </c:pt>
                <c:pt idx="511">
                  <c:v>1.1999999999999999E-3</c:v>
                </c:pt>
                <c:pt idx="512">
                  <c:v>1.2999999999999993E-3</c:v>
                </c:pt>
                <c:pt idx="513">
                  <c:v>1.4000000000000006E-3</c:v>
                </c:pt>
                <c:pt idx="514">
                  <c:v>1.5000000000000007E-3</c:v>
                </c:pt>
                <c:pt idx="515">
                  <c:v>1.6000000000000007E-3</c:v>
                </c:pt>
                <c:pt idx="516">
                  <c:v>1.7000000000000006E-3</c:v>
                </c:pt>
                <c:pt idx="517">
                  <c:v>1.8000000000000013E-3</c:v>
                </c:pt>
                <c:pt idx="518">
                  <c:v>1.9000000000000013E-3</c:v>
                </c:pt>
                <c:pt idx="519">
                  <c:v>2.0000000000000013E-3</c:v>
                </c:pt>
                <c:pt idx="520">
                  <c:v>2.0999999999999999E-3</c:v>
                </c:pt>
                <c:pt idx="521">
                  <c:v>2.2000000000000014E-3</c:v>
                </c:pt>
                <c:pt idx="522">
                  <c:v>2.3000000000000013E-3</c:v>
                </c:pt>
                <c:pt idx="523">
                  <c:v>2.3999999999999998E-3</c:v>
                </c:pt>
                <c:pt idx="524">
                  <c:v>2.5000000000000014E-3</c:v>
                </c:pt>
                <c:pt idx="525">
                  <c:v>2.5999999999999999E-3</c:v>
                </c:pt>
                <c:pt idx="526">
                  <c:v>2.7000000000000014E-3</c:v>
                </c:pt>
                <c:pt idx="527">
                  <c:v>2.8000000000000013E-3</c:v>
                </c:pt>
                <c:pt idx="528">
                  <c:v>2.8999999999999998E-3</c:v>
                </c:pt>
                <c:pt idx="529">
                  <c:v>3.0000000000000014E-3</c:v>
                </c:pt>
                <c:pt idx="530">
                  <c:v>3.1000000000000016E-3</c:v>
                </c:pt>
                <c:pt idx="531">
                  <c:v>3.2000000000000015E-3</c:v>
                </c:pt>
                <c:pt idx="532">
                  <c:v>3.3000000000000013E-3</c:v>
                </c:pt>
                <c:pt idx="533">
                  <c:v>3.4000000000000015E-3</c:v>
                </c:pt>
                <c:pt idx="534">
                  <c:v>3.5000000000000014E-3</c:v>
                </c:pt>
                <c:pt idx="535">
                  <c:v>3.6000000000000016E-3</c:v>
                </c:pt>
                <c:pt idx="536">
                  <c:v>3.7000000000000019E-3</c:v>
                </c:pt>
                <c:pt idx="537">
                  <c:v>3.8000000000000013E-3</c:v>
                </c:pt>
                <c:pt idx="538">
                  <c:v>3.9000000000000016E-3</c:v>
                </c:pt>
                <c:pt idx="539">
                  <c:v>4.0000000000000027E-3</c:v>
                </c:pt>
                <c:pt idx="540">
                  <c:v>4.1000000000000003E-3</c:v>
                </c:pt>
                <c:pt idx="541">
                  <c:v>4.1999999999999997E-3</c:v>
                </c:pt>
                <c:pt idx="542">
                  <c:v>4.3000000000000026E-3</c:v>
                </c:pt>
                <c:pt idx="543">
                  <c:v>4.4000000000000029E-3</c:v>
                </c:pt>
                <c:pt idx="544">
                  <c:v>4.5000000000000014E-3</c:v>
                </c:pt>
                <c:pt idx="545">
                  <c:v>4.6000000000000025E-3</c:v>
                </c:pt>
                <c:pt idx="546">
                  <c:v>4.7000000000000028E-3</c:v>
                </c:pt>
                <c:pt idx="547">
                  <c:v>4.8000000000000004E-3</c:v>
                </c:pt>
                <c:pt idx="548">
                  <c:v>4.9000000000000033E-3</c:v>
                </c:pt>
                <c:pt idx="549">
                  <c:v>5.0000000000000027E-3</c:v>
                </c:pt>
                <c:pt idx="550">
                  <c:v>5.1000000000000004E-3</c:v>
                </c:pt>
                <c:pt idx="551">
                  <c:v>5.1999999999999998E-3</c:v>
                </c:pt>
                <c:pt idx="552">
                  <c:v>5.3000000000000026E-3</c:v>
                </c:pt>
                <c:pt idx="553">
                  <c:v>5.4000000000000029E-3</c:v>
                </c:pt>
                <c:pt idx="554">
                  <c:v>5.5000000000000014E-3</c:v>
                </c:pt>
                <c:pt idx="555">
                  <c:v>5.6000000000000025E-3</c:v>
                </c:pt>
                <c:pt idx="556">
                  <c:v>5.7000000000000028E-3</c:v>
                </c:pt>
                <c:pt idx="557">
                  <c:v>5.8000000000000013E-3</c:v>
                </c:pt>
                <c:pt idx="558">
                  <c:v>5.9000000000000042E-3</c:v>
                </c:pt>
                <c:pt idx="559">
                  <c:v>6.0000000000000027E-3</c:v>
                </c:pt>
                <c:pt idx="560">
                  <c:v>6.1000000000000004E-3</c:v>
                </c:pt>
                <c:pt idx="561">
                  <c:v>6.2000000000000033E-3</c:v>
                </c:pt>
                <c:pt idx="562">
                  <c:v>6.3000000000000026E-3</c:v>
                </c:pt>
                <c:pt idx="563">
                  <c:v>6.4000000000000029E-3</c:v>
                </c:pt>
                <c:pt idx="564">
                  <c:v>6.5000000000000032E-3</c:v>
                </c:pt>
                <c:pt idx="565">
                  <c:v>6.6000000000000026E-3</c:v>
                </c:pt>
                <c:pt idx="566">
                  <c:v>6.7000000000000028E-3</c:v>
                </c:pt>
                <c:pt idx="567">
                  <c:v>6.8000000000000031E-3</c:v>
                </c:pt>
                <c:pt idx="568">
                  <c:v>6.9000000000000042E-3</c:v>
                </c:pt>
                <c:pt idx="569">
                  <c:v>7.0000000000000027E-3</c:v>
                </c:pt>
                <c:pt idx="570">
                  <c:v>7.1000000000000004E-3</c:v>
                </c:pt>
                <c:pt idx="571">
                  <c:v>7.2000000000000033E-3</c:v>
                </c:pt>
                <c:pt idx="572">
                  <c:v>7.3000000000000027E-3</c:v>
                </c:pt>
                <c:pt idx="573">
                  <c:v>7.4000000000000038E-3</c:v>
                </c:pt>
                <c:pt idx="574">
                  <c:v>7.5000000000000041E-3</c:v>
                </c:pt>
                <c:pt idx="575">
                  <c:v>7.6000000000000026E-3</c:v>
                </c:pt>
                <c:pt idx="576">
                  <c:v>7.7000000000000028E-3</c:v>
                </c:pt>
                <c:pt idx="577">
                  <c:v>7.8000000000000031E-3</c:v>
                </c:pt>
                <c:pt idx="578">
                  <c:v>7.900000000000006E-3</c:v>
                </c:pt>
                <c:pt idx="579">
                  <c:v>8.0000000000000071E-3</c:v>
                </c:pt>
                <c:pt idx="580">
                  <c:v>8.1000000000000048E-3</c:v>
                </c:pt>
                <c:pt idx="581">
                  <c:v>8.2000000000000007E-3</c:v>
                </c:pt>
                <c:pt idx="582">
                  <c:v>8.3000000000000053E-3</c:v>
                </c:pt>
                <c:pt idx="583">
                  <c:v>8.4000000000000047E-3</c:v>
                </c:pt>
                <c:pt idx="584">
                  <c:v>8.5000000000000006E-3</c:v>
                </c:pt>
                <c:pt idx="585">
                  <c:v>8.6000000000000052E-3</c:v>
                </c:pt>
                <c:pt idx="586">
                  <c:v>8.7000000000000046E-3</c:v>
                </c:pt>
                <c:pt idx="587">
                  <c:v>8.8000000000000057E-3</c:v>
                </c:pt>
                <c:pt idx="588">
                  <c:v>8.9000000000000086E-3</c:v>
                </c:pt>
                <c:pt idx="589">
                  <c:v>9.0000000000000028E-3</c:v>
                </c:pt>
                <c:pt idx="590">
                  <c:v>9.1000000000000004E-3</c:v>
                </c:pt>
                <c:pt idx="591">
                  <c:v>9.2000000000000068E-3</c:v>
                </c:pt>
                <c:pt idx="592">
                  <c:v>9.3000000000000062E-3</c:v>
                </c:pt>
                <c:pt idx="593">
                  <c:v>9.4000000000000056E-3</c:v>
                </c:pt>
                <c:pt idx="594">
                  <c:v>9.5000000000000067E-3</c:v>
                </c:pt>
                <c:pt idx="595">
                  <c:v>9.6000000000000026E-3</c:v>
                </c:pt>
                <c:pt idx="596">
                  <c:v>9.7000000000000003E-3</c:v>
                </c:pt>
                <c:pt idx="597">
                  <c:v>9.8000000000000084E-3</c:v>
                </c:pt>
                <c:pt idx="598">
                  <c:v>9.900000000000006E-3</c:v>
                </c:pt>
                <c:pt idx="599">
                  <c:v>1.0000000000000005E-2</c:v>
                </c:pt>
                <c:pt idx="600">
                  <c:v>1.0100000000000001E-2</c:v>
                </c:pt>
                <c:pt idx="601">
                  <c:v>1.0200000000000001E-2</c:v>
                </c:pt>
                <c:pt idx="602">
                  <c:v>1.0300000000000005E-2</c:v>
                </c:pt>
                <c:pt idx="603">
                  <c:v>1.0400000000000001E-2</c:v>
                </c:pt>
                <c:pt idx="604">
                  <c:v>1.0500000000000006E-2</c:v>
                </c:pt>
                <c:pt idx="605">
                  <c:v>1.0600000000000007E-2</c:v>
                </c:pt>
                <c:pt idx="606">
                  <c:v>1.0699999999999998E-2</c:v>
                </c:pt>
                <c:pt idx="607">
                  <c:v>1.0800000000000006E-2</c:v>
                </c:pt>
                <c:pt idx="608">
                  <c:v>1.0900000000000003E-2</c:v>
                </c:pt>
                <c:pt idx="609">
                  <c:v>1.0999999999999998E-2</c:v>
                </c:pt>
                <c:pt idx="610">
                  <c:v>1.1100000000000007E-2</c:v>
                </c:pt>
                <c:pt idx="611">
                  <c:v>1.1200000000000007E-2</c:v>
                </c:pt>
                <c:pt idx="612">
                  <c:v>1.1299999999999998E-2</c:v>
                </c:pt>
                <c:pt idx="613">
                  <c:v>1.1400000000000007E-2</c:v>
                </c:pt>
                <c:pt idx="614">
                  <c:v>1.1500000000000007E-2</c:v>
                </c:pt>
                <c:pt idx="615">
                  <c:v>1.1599999999999996E-2</c:v>
                </c:pt>
                <c:pt idx="616">
                  <c:v>1.1700000000000009E-2</c:v>
                </c:pt>
                <c:pt idx="617">
                  <c:v>1.1800000000000007E-2</c:v>
                </c:pt>
                <c:pt idx="618">
                  <c:v>1.190000000000001E-2</c:v>
                </c:pt>
                <c:pt idx="619">
                  <c:v>1.2E-2</c:v>
                </c:pt>
                <c:pt idx="620">
                  <c:v>1.2100000000000001E-2</c:v>
                </c:pt>
                <c:pt idx="621">
                  <c:v>1.2200000000000001E-2</c:v>
                </c:pt>
                <c:pt idx="622">
                  <c:v>1.2300000000000005E-2</c:v>
                </c:pt>
                <c:pt idx="623">
                  <c:v>1.2400000000000001E-2</c:v>
                </c:pt>
                <c:pt idx="624">
                  <c:v>1.2500000000000001E-2</c:v>
                </c:pt>
                <c:pt idx="625">
                  <c:v>1.2600000000000005E-2</c:v>
                </c:pt>
                <c:pt idx="626">
                  <c:v>1.2699999999999998E-2</c:v>
                </c:pt>
                <c:pt idx="627">
                  <c:v>1.2800000000000006E-2</c:v>
                </c:pt>
                <c:pt idx="628">
                  <c:v>1.2900000000000003E-2</c:v>
                </c:pt>
                <c:pt idx="629">
                  <c:v>1.2999999999999998E-2</c:v>
                </c:pt>
                <c:pt idx="630">
                  <c:v>1.3100000000000006E-2</c:v>
                </c:pt>
                <c:pt idx="631">
                  <c:v>1.3200000000000007E-2</c:v>
                </c:pt>
                <c:pt idx="632">
                  <c:v>1.3299999999999998E-2</c:v>
                </c:pt>
                <c:pt idx="633">
                  <c:v>1.3400000000000007E-2</c:v>
                </c:pt>
                <c:pt idx="634">
                  <c:v>1.3500000000000007E-2</c:v>
                </c:pt>
                <c:pt idx="635">
                  <c:v>1.3599999999999998E-2</c:v>
                </c:pt>
                <c:pt idx="636">
                  <c:v>1.3700000000000009E-2</c:v>
                </c:pt>
                <c:pt idx="637">
                  <c:v>1.3800000000000007E-2</c:v>
                </c:pt>
                <c:pt idx="638">
                  <c:v>1.3899999999999999E-2</c:v>
                </c:pt>
                <c:pt idx="639">
                  <c:v>1.4E-2</c:v>
                </c:pt>
                <c:pt idx="640">
                  <c:v>1.4100000000000001E-2</c:v>
                </c:pt>
                <c:pt idx="641">
                  <c:v>1.4200000000000001E-2</c:v>
                </c:pt>
                <c:pt idx="642">
                  <c:v>1.43E-2</c:v>
                </c:pt>
                <c:pt idx="643">
                  <c:v>1.4400000000000001E-2</c:v>
                </c:pt>
                <c:pt idx="644">
                  <c:v>1.4500000000000001E-2</c:v>
                </c:pt>
                <c:pt idx="645">
                  <c:v>1.4600000000000005E-2</c:v>
                </c:pt>
                <c:pt idx="646">
                  <c:v>1.4700000000000001E-2</c:v>
                </c:pt>
                <c:pt idx="647">
                  <c:v>1.4800000000000001E-2</c:v>
                </c:pt>
                <c:pt idx="648">
                  <c:v>1.4900000000000005E-2</c:v>
                </c:pt>
                <c:pt idx="649">
                  <c:v>1.4999999999999998E-2</c:v>
                </c:pt>
                <c:pt idx="650">
                  <c:v>1.5100000000000006E-2</c:v>
                </c:pt>
                <c:pt idx="651">
                  <c:v>1.5200000000000003E-2</c:v>
                </c:pt>
                <c:pt idx="652">
                  <c:v>1.5299999999999998E-2</c:v>
                </c:pt>
                <c:pt idx="653">
                  <c:v>1.5400000000000006E-2</c:v>
                </c:pt>
                <c:pt idx="654">
                  <c:v>1.5500000000000007E-2</c:v>
                </c:pt>
                <c:pt idx="655">
                  <c:v>1.5599999999999998E-2</c:v>
                </c:pt>
                <c:pt idx="656">
                  <c:v>1.5699999999999999E-2</c:v>
                </c:pt>
                <c:pt idx="657">
                  <c:v>1.5800000000000012E-2</c:v>
                </c:pt>
                <c:pt idx="658">
                  <c:v>1.5900000000000001E-2</c:v>
                </c:pt>
                <c:pt idx="659">
                  <c:v>1.6000000000000011E-2</c:v>
                </c:pt>
                <c:pt idx="660">
                  <c:v>1.610000000000001E-2</c:v>
                </c:pt>
                <c:pt idx="661">
                  <c:v>1.6199999999999999E-2</c:v>
                </c:pt>
                <c:pt idx="662">
                  <c:v>1.6299999999999999E-2</c:v>
                </c:pt>
                <c:pt idx="663">
                  <c:v>1.6400000000000001E-2</c:v>
                </c:pt>
                <c:pt idx="664">
                  <c:v>1.6500000000000011E-2</c:v>
                </c:pt>
                <c:pt idx="665">
                  <c:v>1.6600000000000011E-2</c:v>
                </c:pt>
                <c:pt idx="666">
                  <c:v>1.670000000000001E-2</c:v>
                </c:pt>
                <c:pt idx="667">
                  <c:v>1.6799999999999999E-2</c:v>
                </c:pt>
                <c:pt idx="668">
                  <c:v>1.6899999999999998E-2</c:v>
                </c:pt>
                <c:pt idx="669">
                  <c:v>1.7000000000000001E-2</c:v>
                </c:pt>
                <c:pt idx="670">
                  <c:v>1.7100000000000001E-2</c:v>
                </c:pt>
                <c:pt idx="671">
                  <c:v>1.72E-2</c:v>
                </c:pt>
                <c:pt idx="672">
                  <c:v>1.7299999999999996E-2</c:v>
                </c:pt>
                <c:pt idx="673">
                  <c:v>1.7399999999999999E-2</c:v>
                </c:pt>
                <c:pt idx="674">
                  <c:v>1.7500000000000005E-2</c:v>
                </c:pt>
                <c:pt idx="675">
                  <c:v>1.7600000000000001E-2</c:v>
                </c:pt>
                <c:pt idx="676">
                  <c:v>1.77E-2</c:v>
                </c:pt>
                <c:pt idx="677">
                  <c:v>1.7800000000000003E-2</c:v>
                </c:pt>
                <c:pt idx="678">
                  <c:v>1.7899999999999999E-2</c:v>
                </c:pt>
                <c:pt idx="679">
                  <c:v>1.7999999999999999E-2</c:v>
                </c:pt>
                <c:pt idx="680">
                  <c:v>1.8100000000000012E-2</c:v>
                </c:pt>
                <c:pt idx="681">
                  <c:v>1.8200000000000011E-2</c:v>
                </c:pt>
                <c:pt idx="682">
                  <c:v>1.8300000000000011E-2</c:v>
                </c:pt>
                <c:pt idx="683">
                  <c:v>1.840000000000001E-2</c:v>
                </c:pt>
                <c:pt idx="684">
                  <c:v>1.8499999999999999E-2</c:v>
                </c:pt>
                <c:pt idx="685">
                  <c:v>1.8599999999999998E-2</c:v>
                </c:pt>
                <c:pt idx="686">
                  <c:v>1.8700000000000012E-2</c:v>
                </c:pt>
                <c:pt idx="687">
                  <c:v>1.8800000000000011E-2</c:v>
                </c:pt>
                <c:pt idx="688">
                  <c:v>1.8900000000000011E-2</c:v>
                </c:pt>
                <c:pt idx="689">
                  <c:v>1.900000000000001E-2</c:v>
                </c:pt>
                <c:pt idx="690">
                  <c:v>1.9099999999999999E-2</c:v>
                </c:pt>
                <c:pt idx="691">
                  <c:v>1.9199999999999998E-2</c:v>
                </c:pt>
                <c:pt idx="692">
                  <c:v>1.9300000000000012E-2</c:v>
                </c:pt>
                <c:pt idx="693">
                  <c:v>1.9400000000000014E-2</c:v>
                </c:pt>
                <c:pt idx="694">
                  <c:v>1.950000000000001E-2</c:v>
                </c:pt>
                <c:pt idx="695">
                  <c:v>1.9599999999999999E-2</c:v>
                </c:pt>
                <c:pt idx="696">
                  <c:v>1.9699999999999999E-2</c:v>
                </c:pt>
                <c:pt idx="697">
                  <c:v>1.9800000000000012E-2</c:v>
                </c:pt>
                <c:pt idx="698">
                  <c:v>1.9900000000000015E-2</c:v>
                </c:pt>
                <c:pt idx="699">
                  <c:v>2.0000000000000011E-2</c:v>
                </c:pt>
                <c:pt idx="700">
                  <c:v>2.01E-2</c:v>
                </c:pt>
                <c:pt idx="701">
                  <c:v>2.0199999999999999E-2</c:v>
                </c:pt>
                <c:pt idx="702">
                  <c:v>2.0299999999999999E-2</c:v>
                </c:pt>
                <c:pt idx="703">
                  <c:v>2.0400000000000001E-2</c:v>
                </c:pt>
                <c:pt idx="704">
                  <c:v>2.0500000000000001E-2</c:v>
                </c:pt>
                <c:pt idx="705">
                  <c:v>2.0600000000000011E-2</c:v>
                </c:pt>
                <c:pt idx="706">
                  <c:v>2.07E-2</c:v>
                </c:pt>
                <c:pt idx="707">
                  <c:v>2.0799999999999999E-2</c:v>
                </c:pt>
                <c:pt idx="708">
                  <c:v>2.0900000000000002E-2</c:v>
                </c:pt>
                <c:pt idx="709">
                  <c:v>2.1000000000000012E-2</c:v>
                </c:pt>
                <c:pt idx="710">
                  <c:v>2.1100000000000001E-2</c:v>
                </c:pt>
                <c:pt idx="711">
                  <c:v>2.1200000000000014E-2</c:v>
                </c:pt>
                <c:pt idx="712">
                  <c:v>2.1300000000000006E-2</c:v>
                </c:pt>
                <c:pt idx="713">
                  <c:v>2.1399999999999999E-2</c:v>
                </c:pt>
                <c:pt idx="714">
                  <c:v>2.1500000000000002E-2</c:v>
                </c:pt>
                <c:pt idx="715">
                  <c:v>2.1600000000000012E-2</c:v>
                </c:pt>
                <c:pt idx="716">
                  <c:v>2.1700000000000001E-2</c:v>
                </c:pt>
                <c:pt idx="717">
                  <c:v>2.1800000000000014E-2</c:v>
                </c:pt>
                <c:pt idx="718">
                  <c:v>2.1900000000000006E-2</c:v>
                </c:pt>
                <c:pt idx="719">
                  <c:v>2.1999999999999999E-2</c:v>
                </c:pt>
                <c:pt idx="720">
                  <c:v>2.2100000000000002E-2</c:v>
                </c:pt>
                <c:pt idx="721">
                  <c:v>2.2200000000000015E-2</c:v>
                </c:pt>
                <c:pt idx="722">
                  <c:v>2.2300000000000011E-2</c:v>
                </c:pt>
                <c:pt idx="723">
                  <c:v>2.2400000000000014E-2</c:v>
                </c:pt>
                <c:pt idx="724">
                  <c:v>2.2500000000000006E-2</c:v>
                </c:pt>
                <c:pt idx="725">
                  <c:v>2.2600000000000009E-2</c:v>
                </c:pt>
                <c:pt idx="726">
                  <c:v>2.2700000000000001E-2</c:v>
                </c:pt>
                <c:pt idx="727">
                  <c:v>2.2800000000000015E-2</c:v>
                </c:pt>
                <c:pt idx="728">
                  <c:v>2.2900000000000011E-2</c:v>
                </c:pt>
                <c:pt idx="729">
                  <c:v>2.3E-2</c:v>
                </c:pt>
                <c:pt idx="730">
                  <c:v>2.3099999999999999E-2</c:v>
                </c:pt>
                <c:pt idx="731">
                  <c:v>2.3199999999999988E-2</c:v>
                </c:pt>
                <c:pt idx="732">
                  <c:v>2.3299999999999998E-2</c:v>
                </c:pt>
                <c:pt idx="733">
                  <c:v>2.3400000000000001E-2</c:v>
                </c:pt>
                <c:pt idx="734">
                  <c:v>2.35E-2</c:v>
                </c:pt>
                <c:pt idx="735">
                  <c:v>2.3599999999999993E-2</c:v>
                </c:pt>
                <c:pt idx="736">
                  <c:v>2.3699999999999999E-2</c:v>
                </c:pt>
                <c:pt idx="737">
                  <c:v>2.3800000000000002E-2</c:v>
                </c:pt>
                <c:pt idx="738">
                  <c:v>2.3900000000000001E-2</c:v>
                </c:pt>
                <c:pt idx="739">
                  <c:v>2.4E-2</c:v>
                </c:pt>
                <c:pt idx="740">
                  <c:v>2.41E-2</c:v>
                </c:pt>
                <c:pt idx="741">
                  <c:v>2.4199999999999989E-2</c:v>
                </c:pt>
                <c:pt idx="742">
                  <c:v>2.4299999999999999E-2</c:v>
                </c:pt>
                <c:pt idx="743">
                  <c:v>2.4400000000000002E-2</c:v>
                </c:pt>
                <c:pt idx="744">
                  <c:v>2.4500000000000001E-2</c:v>
                </c:pt>
                <c:pt idx="745">
                  <c:v>2.4600000000000011E-2</c:v>
                </c:pt>
                <c:pt idx="746">
                  <c:v>2.47E-2</c:v>
                </c:pt>
                <c:pt idx="747">
                  <c:v>2.4799999999999999E-2</c:v>
                </c:pt>
                <c:pt idx="748">
                  <c:v>2.4900000000000002E-2</c:v>
                </c:pt>
                <c:pt idx="749">
                  <c:v>2.5000000000000001E-2</c:v>
                </c:pt>
                <c:pt idx="750">
                  <c:v>2.5100000000000001E-2</c:v>
                </c:pt>
                <c:pt idx="751">
                  <c:v>2.5200000000000011E-2</c:v>
                </c:pt>
                <c:pt idx="752">
                  <c:v>2.53E-2</c:v>
                </c:pt>
                <c:pt idx="753">
                  <c:v>2.5399999999999999E-2</c:v>
                </c:pt>
                <c:pt idx="754">
                  <c:v>2.5500000000000002E-2</c:v>
                </c:pt>
                <c:pt idx="755">
                  <c:v>2.5600000000000012E-2</c:v>
                </c:pt>
                <c:pt idx="756">
                  <c:v>2.5700000000000001E-2</c:v>
                </c:pt>
                <c:pt idx="757">
                  <c:v>2.5800000000000014E-2</c:v>
                </c:pt>
                <c:pt idx="758">
                  <c:v>2.5900000000000006E-2</c:v>
                </c:pt>
                <c:pt idx="759">
                  <c:v>2.5999999999999999E-2</c:v>
                </c:pt>
                <c:pt idx="760">
                  <c:v>2.6100000000000002E-2</c:v>
                </c:pt>
                <c:pt idx="761">
                  <c:v>2.6200000000000011E-2</c:v>
                </c:pt>
                <c:pt idx="762">
                  <c:v>2.63E-2</c:v>
                </c:pt>
                <c:pt idx="763">
                  <c:v>2.6400000000000014E-2</c:v>
                </c:pt>
                <c:pt idx="764">
                  <c:v>2.6500000000000006E-2</c:v>
                </c:pt>
                <c:pt idx="765">
                  <c:v>2.6599999999999999E-2</c:v>
                </c:pt>
                <c:pt idx="766">
                  <c:v>2.6700000000000002E-2</c:v>
                </c:pt>
                <c:pt idx="767">
                  <c:v>2.6800000000000015E-2</c:v>
                </c:pt>
                <c:pt idx="768">
                  <c:v>2.6900000000000011E-2</c:v>
                </c:pt>
                <c:pt idx="769">
                  <c:v>2.7000000000000014E-2</c:v>
                </c:pt>
                <c:pt idx="770">
                  <c:v>2.7100000000000006E-2</c:v>
                </c:pt>
                <c:pt idx="771">
                  <c:v>2.7200000000000009E-2</c:v>
                </c:pt>
                <c:pt idx="772">
                  <c:v>2.7300000000000001E-2</c:v>
                </c:pt>
                <c:pt idx="773">
                  <c:v>2.7400000000000015E-2</c:v>
                </c:pt>
                <c:pt idx="774">
                  <c:v>2.7500000000000011E-2</c:v>
                </c:pt>
                <c:pt idx="775">
                  <c:v>2.7600000000000013E-2</c:v>
                </c:pt>
                <c:pt idx="776">
                  <c:v>2.7700000000000002E-2</c:v>
                </c:pt>
                <c:pt idx="777">
                  <c:v>2.7800000000000009E-2</c:v>
                </c:pt>
                <c:pt idx="778">
                  <c:v>2.7900000000000012E-2</c:v>
                </c:pt>
                <c:pt idx="779">
                  <c:v>2.8000000000000001E-2</c:v>
                </c:pt>
                <c:pt idx="780">
                  <c:v>2.81E-2</c:v>
                </c:pt>
                <c:pt idx="781">
                  <c:v>2.8199999999999989E-2</c:v>
                </c:pt>
                <c:pt idx="782">
                  <c:v>2.8299999999999999E-2</c:v>
                </c:pt>
                <c:pt idx="783">
                  <c:v>2.8400000000000002E-2</c:v>
                </c:pt>
                <c:pt idx="784">
                  <c:v>2.8500000000000001E-2</c:v>
                </c:pt>
                <c:pt idx="785">
                  <c:v>2.86E-2</c:v>
                </c:pt>
                <c:pt idx="786">
                  <c:v>2.87E-2</c:v>
                </c:pt>
                <c:pt idx="787">
                  <c:v>2.8799999999999999E-2</c:v>
                </c:pt>
                <c:pt idx="788">
                  <c:v>2.8899999999999999E-2</c:v>
                </c:pt>
                <c:pt idx="789">
                  <c:v>2.9000000000000001E-2</c:v>
                </c:pt>
                <c:pt idx="790">
                  <c:v>2.9100000000000001E-2</c:v>
                </c:pt>
                <c:pt idx="791">
                  <c:v>2.9200000000000011E-2</c:v>
                </c:pt>
                <c:pt idx="792">
                  <c:v>2.93E-2</c:v>
                </c:pt>
                <c:pt idx="793">
                  <c:v>2.9399999999999999E-2</c:v>
                </c:pt>
                <c:pt idx="794">
                  <c:v>2.9500000000000002E-2</c:v>
                </c:pt>
                <c:pt idx="795">
                  <c:v>2.9600000000000001E-2</c:v>
                </c:pt>
                <c:pt idx="796">
                  <c:v>2.9700000000000001E-2</c:v>
                </c:pt>
                <c:pt idx="797">
                  <c:v>2.9800000000000011E-2</c:v>
                </c:pt>
                <c:pt idx="798">
                  <c:v>2.9899999999999999E-2</c:v>
                </c:pt>
                <c:pt idx="799">
                  <c:v>3.0000000000000002E-2</c:v>
                </c:pt>
                <c:pt idx="800">
                  <c:v>3.0100000000000002E-2</c:v>
                </c:pt>
                <c:pt idx="801">
                  <c:v>3.0200000000000012E-2</c:v>
                </c:pt>
                <c:pt idx="802">
                  <c:v>3.0300000000000001E-2</c:v>
                </c:pt>
                <c:pt idx="803">
                  <c:v>3.0400000000000014E-2</c:v>
                </c:pt>
                <c:pt idx="804">
                  <c:v>3.0500000000000006E-2</c:v>
                </c:pt>
                <c:pt idx="805">
                  <c:v>3.0599999999999999E-2</c:v>
                </c:pt>
                <c:pt idx="806">
                  <c:v>3.0700000000000002E-2</c:v>
                </c:pt>
                <c:pt idx="807">
                  <c:v>3.0800000000000011E-2</c:v>
                </c:pt>
                <c:pt idx="808">
                  <c:v>3.09E-2</c:v>
                </c:pt>
                <c:pt idx="809">
                  <c:v>3.1000000000000014E-2</c:v>
                </c:pt>
                <c:pt idx="810">
                  <c:v>3.1100000000000006E-2</c:v>
                </c:pt>
                <c:pt idx="811">
                  <c:v>3.1199999999999999E-2</c:v>
                </c:pt>
                <c:pt idx="812">
                  <c:v>3.1300000000000001E-2</c:v>
                </c:pt>
                <c:pt idx="813">
                  <c:v>3.1399999999999997E-2</c:v>
                </c:pt>
                <c:pt idx="814">
                  <c:v>3.15E-2</c:v>
                </c:pt>
                <c:pt idx="815">
                  <c:v>3.1600000000000024E-2</c:v>
                </c:pt>
                <c:pt idx="816">
                  <c:v>3.1700000000000006E-2</c:v>
                </c:pt>
                <c:pt idx="817">
                  <c:v>3.1800000000000002E-2</c:v>
                </c:pt>
                <c:pt idx="818">
                  <c:v>3.1900000000000005E-2</c:v>
                </c:pt>
                <c:pt idx="819">
                  <c:v>3.2000000000000021E-2</c:v>
                </c:pt>
                <c:pt idx="820">
                  <c:v>3.210000000000001E-2</c:v>
                </c:pt>
                <c:pt idx="821">
                  <c:v>3.2199999999999999E-2</c:v>
                </c:pt>
                <c:pt idx="822">
                  <c:v>3.2300000000000002E-2</c:v>
                </c:pt>
                <c:pt idx="823">
                  <c:v>3.2399999999999998E-2</c:v>
                </c:pt>
                <c:pt idx="824">
                  <c:v>3.2500000000000001E-2</c:v>
                </c:pt>
                <c:pt idx="825">
                  <c:v>3.2600000000000018E-2</c:v>
                </c:pt>
                <c:pt idx="826">
                  <c:v>3.2700000000000014E-2</c:v>
                </c:pt>
                <c:pt idx="827">
                  <c:v>3.2800000000000024E-2</c:v>
                </c:pt>
                <c:pt idx="828">
                  <c:v>3.2900000000000006E-2</c:v>
                </c:pt>
                <c:pt idx="829">
                  <c:v>3.3000000000000002E-2</c:v>
                </c:pt>
                <c:pt idx="830">
                  <c:v>3.3099999999999997E-2</c:v>
                </c:pt>
                <c:pt idx="831">
                  <c:v>3.32E-2</c:v>
                </c:pt>
                <c:pt idx="832">
                  <c:v>3.3300000000000003E-2</c:v>
                </c:pt>
                <c:pt idx="833">
                  <c:v>3.3399999999999999E-2</c:v>
                </c:pt>
                <c:pt idx="834">
                  <c:v>3.3500000000000002E-2</c:v>
                </c:pt>
                <c:pt idx="835">
                  <c:v>3.3599999999999998E-2</c:v>
                </c:pt>
                <c:pt idx="836">
                  <c:v>3.3700000000000001E-2</c:v>
                </c:pt>
                <c:pt idx="837">
                  <c:v>3.3799999999999997E-2</c:v>
                </c:pt>
                <c:pt idx="838">
                  <c:v>3.39E-2</c:v>
                </c:pt>
                <c:pt idx="839">
                  <c:v>3.4000000000000002E-2</c:v>
                </c:pt>
                <c:pt idx="840">
                  <c:v>3.4099999999999998E-2</c:v>
                </c:pt>
                <c:pt idx="841">
                  <c:v>3.4200000000000001E-2</c:v>
                </c:pt>
                <c:pt idx="842">
                  <c:v>3.4300000000000004E-2</c:v>
                </c:pt>
                <c:pt idx="843">
                  <c:v>3.44E-2</c:v>
                </c:pt>
                <c:pt idx="844">
                  <c:v>3.4500000000000003E-2</c:v>
                </c:pt>
                <c:pt idx="845">
                  <c:v>3.4599999999999999E-2</c:v>
                </c:pt>
                <c:pt idx="846">
                  <c:v>3.4700000000000002E-2</c:v>
                </c:pt>
                <c:pt idx="847">
                  <c:v>3.4799999999999998E-2</c:v>
                </c:pt>
                <c:pt idx="848">
                  <c:v>3.49E-2</c:v>
                </c:pt>
                <c:pt idx="849">
                  <c:v>3.500000000000001E-2</c:v>
                </c:pt>
                <c:pt idx="850">
                  <c:v>3.5099999999999999E-2</c:v>
                </c:pt>
                <c:pt idx="851">
                  <c:v>3.5200000000000002E-2</c:v>
                </c:pt>
                <c:pt idx="852">
                  <c:v>3.5300000000000005E-2</c:v>
                </c:pt>
                <c:pt idx="853">
                  <c:v>3.5400000000000001E-2</c:v>
                </c:pt>
                <c:pt idx="854">
                  <c:v>3.5500000000000004E-2</c:v>
                </c:pt>
                <c:pt idx="855">
                  <c:v>3.5600000000000021E-2</c:v>
                </c:pt>
                <c:pt idx="856">
                  <c:v>3.570000000000001E-2</c:v>
                </c:pt>
                <c:pt idx="857">
                  <c:v>3.5799999999999998E-2</c:v>
                </c:pt>
                <c:pt idx="858">
                  <c:v>3.5900000000000001E-2</c:v>
                </c:pt>
                <c:pt idx="859">
                  <c:v>3.5999999999999997E-2</c:v>
                </c:pt>
                <c:pt idx="860">
                  <c:v>3.61E-2</c:v>
                </c:pt>
                <c:pt idx="861">
                  <c:v>3.6200000000000024E-2</c:v>
                </c:pt>
                <c:pt idx="862">
                  <c:v>3.6300000000000006E-2</c:v>
                </c:pt>
                <c:pt idx="863">
                  <c:v>3.6400000000000016E-2</c:v>
                </c:pt>
                <c:pt idx="864">
                  <c:v>3.6500000000000005E-2</c:v>
                </c:pt>
                <c:pt idx="865">
                  <c:v>3.6600000000000021E-2</c:v>
                </c:pt>
                <c:pt idx="866">
                  <c:v>3.670000000000001E-2</c:v>
                </c:pt>
                <c:pt idx="867">
                  <c:v>3.6799999999999999E-2</c:v>
                </c:pt>
                <c:pt idx="868">
                  <c:v>3.6900000000000002E-2</c:v>
                </c:pt>
                <c:pt idx="869">
                  <c:v>3.6999999999999998E-2</c:v>
                </c:pt>
                <c:pt idx="870">
                  <c:v>3.7100000000000001E-2</c:v>
                </c:pt>
                <c:pt idx="871">
                  <c:v>3.7200000000000018E-2</c:v>
                </c:pt>
                <c:pt idx="872">
                  <c:v>3.7300000000000021E-2</c:v>
                </c:pt>
                <c:pt idx="873">
                  <c:v>3.7400000000000024E-2</c:v>
                </c:pt>
                <c:pt idx="874">
                  <c:v>3.7500000000000006E-2</c:v>
                </c:pt>
                <c:pt idx="875">
                  <c:v>3.7600000000000022E-2</c:v>
                </c:pt>
                <c:pt idx="876">
                  <c:v>3.7700000000000011E-2</c:v>
                </c:pt>
                <c:pt idx="877">
                  <c:v>3.7800000000000021E-2</c:v>
                </c:pt>
                <c:pt idx="878">
                  <c:v>3.790000000000001E-2</c:v>
                </c:pt>
                <c:pt idx="879">
                  <c:v>3.7999999999999999E-2</c:v>
                </c:pt>
                <c:pt idx="880">
                  <c:v>3.8100000000000002E-2</c:v>
                </c:pt>
                <c:pt idx="881">
                  <c:v>3.8199999999999998E-2</c:v>
                </c:pt>
                <c:pt idx="882">
                  <c:v>3.8300000000000001E-2</c:v>
                </c:pt>
                <c:pt idx="883">
                  <c:v>3.8399999999999997E-2</c:v>
                </c:pt>
                <c:pt idx="884">
                  <c:v>3.85E-2</c:v>
                </c:pt>
                <c:pt idx="885">
                  <c:v>3.8600000000000002E-2</c:v>
                </c:pt>
                <c:pt idx="886">
                  <c:v>3.8699999999999998E-2</c:v>
                </c:pt>
                <c:pt idx="887">
                  <c:v>3.8800000000000001E-2</c:v>
                </c:pt>
                <c:pt idx="888">
                  <c:v>3.8900000000000004E-2</c:v>
                </c:pt>
                <c:pt idx="889">
                  <c:v>3.9000000000000014E-2</c:v>
                </c:pt>
                <c:pt idx="890">
                  <c:v>3.9100000000000003E-2</c:v>
                </c:pt>
                <c:pt idx="891">
                  <c:v>3.9199999999999999E-2</c:v>
                </c:pt>
                <c:pt idx="892">
                  <c:v>3.9300000000000002E-2</c:v>
                </c:pt>
                <c:pt idx="893">
                  <c:v>3.9399999999999998E-2</c:v>
                </c:pt>
                <c:pt idx="894">
                  <c:v>3.95E-2</c:v>
                </c:pt>
                <c:pt idx="895">
                  <c:v>3.960000000000001E-2</c:v>
                </c:pt>
                <c:pt idx="896">
                  <c:v>3.9699999999999999E-2</c:v>
                </c:pt>
                <c:pt idx="897">
                  <c:v>3.9800000000000002E-2</c:v>
                </c:pt>
                <c:pt idx="898">
                  <c:v>3.9900000000000005E-2</c:v>
                </c:pt>
                <c:pt idx="899">
                  <c:v>4.0000000000000022E-2</c:v>
                </c:pt>
                <c:pt idx="900">
                  <c:v>4.0100000000000004E-2</c:v>
                </c:pt>
                <c:pt idx="901">
                  <c:v>4.02E-2</c:v>
                </c:pt>
                <c:pt idx="902">
                  <c:v>4.0300000000000023E-2</c:v>
                </c:pt>
                <c:pt idx="903">
                  <c:v>4.0400000000000012E-2</c:v>
                </c:pt>
                <c:pt idx="904">
                  <c:v>4.0500000000000001E-2</c:v>
                </c:pt>
                <c:pt idx="905">
                  <c:v>4.0599999999999997E-2</c:v>
                </c:pt>
                <c:pt idx="906">
                  <c:v>4.0700000000000014E-2</c:v>
                </c:pt>
                <c:pt idx="907">
                  <c:v>4.0800000000000003E-2</c:v>
                </c:pt>
                <c:pt idx="908">
                  <c:v>4.0900000000000013E-2</c:v>
                </c:pt>
                <c:pt idx="909">
                  <c:v>4.1000000000000002E-2</c:v>
                </c:pt>
                <c:pt idx="910">
                  <c:v>4.1099999999999998E-2</c:v>
                </c:pt>
                <c:pt idx="911">
                  <c:v>4.1199999999999987E-2</c:v>
                </c:pt>
                <c:pt idx="912">
                  <c:v>4.1300000000000003E-2</c:v>
                </c:pt>
                <c:pt idx="913">
                  <c:v>4.1399999999999999E-2</c:v>
                </c:pt>
                <c:pt idx="914">
                  <c:v>4.1500000000000002E-2</c:v>
                </c:pt>
                <c:pt idx="915">
                  <c:v>4.1599999999999998E-2</c:v>
                </c:pt>
                <c:pt idx="916">
                  <c:v>4.1700000000000001E-2</c:v>
                </c:pt>
                <c:pt idx="917">
                  <c:v>4.1800000000000004E-2</c:v>
                </c:pt>
                <c:pt idx="918">
                  <c:v>4.19E-2</c:v>
                </c:pt>
                <c:pt idx="919">
                  <c:v>4.2000000000000023E-2</c:v>
                </c:pt>
                <c:pt idx="920">
                  <c:v>4.2100000000000012E-2</c:v>
                </c:pt>
                <c:pt idx="921">
                  <c:v>4.2200000000000001E-2</c:v>
                </c:pt>
                <c:pt idx="922">
                  <c:v>4.2299999999999997E-2</c:v>
                </c:pt>
                <c:pt idx="923">
                  <c:v>4.2400000000000014E-2</c:v>
                </c:pt>
                <c:pt idx="924">
                  <c:v>4.2500000000000003E-2</c:v>
                </c:pt>
                <c:pt idx="925">
                  <c:v>4.2600000000000013E-2</c:v>
                </c:pt>
                <c:pt idx="926">
                  <c:v>4.270000000000003E-2</c:v>
                </c:pt>
                <c:pt idx="927">
                  <c:v>4.2800000000000026E-2</c:v>
                </c:pt>
                <c:pt idx="928">
                  <c:v>4.2900000000000021E-2</c:v>
                </c:pt>
                <c:pt idx="929">
                  <c:v>4.3000000000000003E-2</c:v>
                </c:pt>
                <c:pt idx="930">
                  <c:v>4.3099999999999999E-2</c:v>
                </c:pt>
                <c:pt idx="931">
                  <c:v>4.3199999999999995E-2</c:v>
                </c:pt>
                <c:pt idx="932">
                  <c:v>4.3299999999999998E-2</c:v>
                </c:pt>
                <c:pt idx="933">
                  <c:v>4.3400000000000001E-2</c:v>
                </c:pt>
                <c:pt idx="934">
                  <c:v>4.3500000000000004E-2</c:v>
                </c:pt>
                <c:pt idx="935">
                  <c:v>4.36E-2</c:v>
                </c:pt>
                <c:pt idx="936">
                  <c:v>4.3700000000000003E-2</c:v>
                </c:pt>
                <c:pt idx="937">
                  <c:v>4.3800000000000013E-2</c:v>
                </c:pt>
                <c:pt idx="938">
                  <c:v>4.3900000000000002E-2</c:v>
                </c:pt>
                <c:pt idx="939">
                  <c:v>4.3999999999999997E-2</c:v>
                </c:pt>
                <c:pt idx="940">
                  <c:v>4.4100000000000014E-2</c:v>
                </c:pt>
                <c:pt idx="941">
                  <c:v>4.4200000000000003E-2</c:v>
                </c:pt>
                <c:pt idx="942">
                  <c:v>4.4299999999999999E-2</c:v>
                </c:pt>
                <c:pt idx="943">
                  <c:v>4.440000000000003E-2</c:v>
                </c:pt>
                <c:pt idx="944">
                  <c:v>4.4500000000000026E-2</c:v>
                </c:pt>
                <c:pt idx="945">
                  <c:v>4.4600000000000022E-2</c:v>
                </c:pt>
                <c:pt idx="946">
                  <c:v>4.4700000000000017E-2</c:v>
                </c:pt>
                <c:pt idx="947">
                  <c:v>4.4800000000000027E-2</c:v>
                </c:pt>
                <c:pt idx="948">
                  <c:v>4.4900000000000023E-2</c:v>
                </c:pt>
                <c:pt idx="949">
                  <c:v>4.5000000000000012E-2</c:v>
                </c:pt>
                <c:pt idx="950">
                  <c:v>4.5100000000000001E-2</c:v>
                </c:pt>
                <c:pt idx="951">
                  <c:v>4.5200000000000004E-2</c:v>
                </c:pt>
                <c:pt idx="952">
                  <c:v>4.5300000000000014E-2</c:v>
                </c:pt>
                <c:pt idx="953">
                  <c:v>4.5400000000000003E-2</c:v>
                </c:pt>
                <c:pt idx="954">
                  <c:v>4.5500000000000013E-2</c:v>
                </c:pt>
                <c:pt idx="955">
                  <c:v>4.5600000000000002E-2</c:v>
                </c:pt>
                <c:pt idx="956">
                  <c:v>4.5699999999999998E-2</c:v>
                </c:pt>
                <c:pt idx="957">
                  <c:v>4.5800000000000014E-2</c:v>
                </c:pt>
                <c:pt idx="958">
                  <c:v>4.5900000000000003E-2</c:v>
                </c:pt>
                <c:pt idx="959">
                  <c:v>4.5999999999999999E-2</c:v>
                </c:pt>
                <c:pt idx="960">
                  <c:v>4.6100000000000002E-2</c:v>
                </c:pt>
                <c:pt idx="961">
                  <c:v>4.6199999999999998E-2</c:v>
                </c:pt>
                <c:pt idx="962">
                  <c:v>4.6300000000000001E-2</c:v>
                </c:pt>
                <c:pt idx="963">
                  <c:v>4.6400000000000004E-2</c:v>
                </c:pt>
                <c:pt idx="964">
                  <c:v>4.65E-2</c:v>
                </c:pt>
                <c:pt idx="965">
                  <c:v>4.6599999999999996E-2</c:v>
                </c:pt>
                <c:pt idx="966">
                  <c:v>4.6699999999999998E-2</c:v>
                </c:pt>
                <c:pt idx="967">
                  <c:v>4.6800000000000001E-2</c:v>
                </c:pt>
                <c:pt idx="968">
                  <c:v>4.6899999999999997E-2</c:v>
                </c:pt>
                <c:pt idx="969">
                  <c:v>4.7000000000000014E-2</c:v>
                </c:pt>
                <c:pt idx="970">
                  <c:v>4.7100000000000003E-2</c:v>
                </c:pt>
                <c:pt idx="971">
                  <c:v>4.7200000000000013E-2</c:v>
                </c:pt>
                <c:pt idx="972">
                  <c:v>4.730000000000003E-2</c:v>
                </c:pt>
                <c:pt idx="973">
                  <c:v>4.7400000000000025E-2</c:v>
                </c:pt>
                <c:pt idx="974">
                  <c:v>4.7500000000000014E-2</c:v>
                </c:pt>
                <c:pt idx="975">
                  <c:v>4.7600000000000003E-2</c:v>
                </c:pt>
                <c:pt idx="976">
                  <c:v>4.7699999999999999E-2</c:v>
                </c:pt>
                <c:pt idx="977">
                  <c:v>4.7800000000000023E-2</c:v>
                </c:pt>
                <c:pt idx="978">
                  <c:v>4.7900000000000012E-2</c:v>
                </c:pt>
                <c:pt idx="979">
                  <c:v>4.8000000000000001E-2</c:v>
                </c:pt>
                <c:pt idx="980">
                  <c:v>4.8100000000000004E-2</c:v>
                </c:pt>
                <c:pt idx="981">
                  <c:v>4.82E-2</c:v>
                </c:pt>
                <c:pt idx="982">
                  <c:v>4.8300000000000003E-2</c:v>
                </c:pt>
                <c:pt idx="983">
                  <c:v>4.8400000000000012E-2</c:v>
                </c:pt>
                <c:pt idx="984">
                  <c:v>4.8500000000000001E-2</c:v>
                </c:pt>
                <c:pt idx="985">
                  <c:v>4.8599999999999997E-2</c:v>
                </c:pt>
                <c:pt idx="986">
                  <c:v>4.8700000000000014E-2</c:v>
                </c:pt>
                <c:pt idx="987">
                  <c:v>4.8800000000000003E-2</c:v>
                </c:pt>
                <c:pt idx="988">
                  <c:v>4.8899999999999999E-2</c:v>
                </c:pt>
                <c:pt idx="989">
                  <c:v>4.900000000000003E-2</c:v>
                </c:pt>
                <c:pt idx="990">
                  <c:v>4.9100000000000026E-2</c:v>
                </c:pt>
                <c:pt idx="991">
                  <c:v>4.9200000000000021E-2</c:v>
                </c:pt>
                <c:pt idx="992">
                  <c:v>4.9300000000000017E-2</c:v>
                </c:pt>
                <c:pt idx="993">
                  <c:v>4.9400000000000027E-2</c:v>
                </c:pt>
                <c:pt idx="994">
                  <c:v>4.9500000000000023E-2</c:v>
                </c:pt>
                <c:pt idx="995">
                  <c:v>4.9600000000000012E-2</c:v>
                </c:pt>
                <c:pt idx="996">
                  <c:v>4.9700000000000036E-2</c:v>
                </c:pt>
                <c:pt idx="997">
                  <c:v>4.9800000000000025E-2</c:v>
                </c:pt>
                <c:pt idx="998">
                  <c:v>4.9900000000000014E-2</c:v>
                </c:pt>
                <c:pt idx="999">
                  <c:v>0.05</c:v>
                </c:pt>
              </c:numCache>
            </c:numRef>
          </c:xVal>
          <c:yVal>
            <c:numRef>
              <c:f>TEK00000!$B$3:$B$1002</c:f>
              <c:numCache>
                <c:formatCode>General</c:formatCode>
                <c:ptCount val="1000"/>
                <c:pt idx="0">
                  <c:v>0.9</c:v>
                </c:pt>
                <c:pt idx="1">
                  <c:v>0.9</c:v>
                </c:pt>
                <c:pt idx="2">
                  <c:v>0.9</c:v>
                </c:pt>
                <c:pt idx="3">
                  <c:v>0.92</c:v>
                </c:pt>
                <c:pt idx="4">
                  <c:v>0.92</c:v>
                </c:pt>
                <c:pt idx="5">
                  <c:v>0.92</c:v>
                </c:pt>
                <c:pt idx="6">
                  <c:v>0.94000000000000028</c:v>
                </c:pt>
                <c:pt idx="7">
                  <c:v>0.9600000000000003</c:v>
                </c:pt>
                <c:pt idx="8">
                  <c:v>0.94000000000000028</c:v>
                </c:pt>
                <c:pt idx="9">
                  <c:v>0.94000000000000028</c:v>
                </c:pt>
                <c:pt idx="10">
                  <c:v>0.98</c:v>
                </c:pt>
                <c:pt idx="11">
                  <c:v>1</c:v>
                </c:pt>
                <c:pt idx="12">
                  <c:v>1</c:v>
                </c:pt>
                <c:pt idx="13">
                  <c:v>1.04</c:v>
                </c:pt>
                <c:pt idx="14">
                  <c:v>1</c:v>
                </c:pt>
                <c:pt idx="15">
                  <c:v>1.04</c:v>
                </c:pt>
                <c:pt idx="16">
                  <c:v>1.06</c:v>
                </c:pt>
                <c:pt idx="17">
                  <c:v>1.1000000000000001</c:v>
                </c:pt>
                <c:pt idx="18">
                  <c:v>1.06</c:v>
                </c:pt>
                <c:pt idx="19">
                  <c:v>1.04</c:v>
                </c:pt>
                <c:pt idx="20">
                  <c:v>1.08</c:v>
                </c:pt>
                <c:pt idx="21">
                  <c:v>1.1000000000000001</c:v>
                </c:pt>
                <c:pt idx="22">
                  <c:v>1.1200000000000001</c:v>
                </c:pt>
                <c:pt idx="23">
                  <c:v>1.08</c:v>
                </c:pt>
                <c:pt idx="24">
                  <c:v>1.1000000000000001</c:v>
                </c:pt>
                <c:pt idx="25">
                  <c:v>1.1000000000000001</c:v>
                </c:pt>
                <c:pt idx="26">
                  <c:v>1.1200000000000001</c:v>
                </c:pt>
                <c:pt idx="27">
                  <c:v>1.1399999999999992</c:v>
                </c:pt>
                <c:pt idx="28">
                  <c:v>1.1200000000000001</c:v>
                </c:pt>
                <c:pt idx="29">
                  <c:v>1.1000000000000001</c:v>
                </c:pt>
                <c:pt idx="30">
                  <c:v>1.1399999999999992</c:v>
                </c:pt>
                <c:pt idx="31">
                  <c:v>1.1599999999999993</c:v>
                </c:pt>
                <c:pt idx="32">
                  <c:v>1.1599999999999993</c:v>
                </c:pt>
                <c:pt idx="33">
                  <c:v>1.1200000000000001</c:v>
                </c:pt>
                <c:pt idx="34">
                  <c:v>1.1200000000000001</c:v>
                </c:pt>
                <c:pt idx="35">
                  <c:v>1.1599999999999993</c:v>
                </c:pt>
                <c:pt idx="36">
                  <c:v>1.1800000000000006</c:v>
                </c:pt>
                <c:pt idx="37">
                  <c:v>1.1800000000000006</c:v>
                </c:pt>
                <c:pt idx="38">
                  <c:v>1.1599999999999993</c:v>
                </c:pt>
                <c:pt idx="39">
                  <c:v>1.1800000000000006</c:v>
                </c:pt>
                <c:pt idx="40">
                  <c:v>1.1800000000000006</c:v>
                </c:pt>
                <c:pt idx="41">
                  <c:v>1.22</c:v>
                </c:pt>
                <c:pt idx="42">
                  <c:v>1.2</c:v>
                </c:pt>
                <c:pt idx="43">
                  <c:v>1.2</c:v>
                </c:pt>
                <c:pt idx="44">
                  <c:v>1.2</c:v>
                </c:pt>
                <c:pt idx="45">
                  <c:v>1.2</c:v>
                </c:pt>
                <c:pt idx="46">
                  <c:v>1.1599999999999993</c:v>
                </c:pt>
                <c:pt idx="47">
                  <c:v>1.2</c:v>
                </c:pt>
                <c:pt idx="48">
                  <c:v>1.2</c:v>
                </c:pt>
                <c:pt idx="49">
                  <c:v>1.22</c:v>
                </c:pt>
                <c:pt idx="50">
                  <c:v>1.2</c:v>
                </c:pt>
                <c:pt idx="51">
                  <c:v>1.2</c:v>
                </c:pt>
                <c:pt idx="52">
                  <c:v>1.2</c:v>
                </c:pt>
                <c:pt idx="53">
                  <c:v>1.2</c:v>
                </c:pt>
                <c:pt idx="54">
                  <c:v>1.22</c:v>
                </c:pt>
                <c:pt idx="55">
                  <c:v>1.22</c:v>
                </c:pt>
                <c:pt idx="56">
                  <c:v>1.2</c:v>
                </c:pt>
                <c:pt idx="57">
                  <c:v>1.2</c:v>
                </c:pt>
                <c:pt idx="58">
                  <c:v>1.22</c:v>
                </c:pt>
                <c:pt idx="59">
                  <c:v>1.24</c:v>
                </c:pt>
                <c:pt idx="60">
                  <c:v>1.22</c:v>
                </c:pt>
                <c:pt idx="61">
                  <c:v>1.22</c:v>
                </c:pt>
                <c:pt idx="62">
                  <c:v>1.22</c:v>
                </c:pt>
                <c:pt idx="63">
                  <c:v>1.24</c:v>
                </c:pt>
                <c:pt idx="64">
                  <c:v>1.24</c:v>
                </c:pt>
                <c:pt idx="65">
                  <c:v>1.22</c:v>
                </c:pt>
                <c:pt idx="66">
                  <c:v>1.2</c:v>
                </c:pt>
                <c:pt idx="67">
                  <c:v>1.24</c:v>
                </c:pt>
                <c:pt idx="68">
                  <c:v>1.22</c:v>
                </c:pt>
                <c:pt idx="69">
                  <c:v>1.22</c:v>
                </c:pt>
                <c:pt idx="70">
                  <c:v>1.22</c:v>
                </c:pt>
                <c:pt idx="71">
                  <c:v>1.24</c:v>
                </c:pt>
                <c:pt idx="72">
                  <c:v>1.26</c:v>
                </c:pt>
                <c:pt idx="73">
                  <c:v>1.24</c:v>
                </c:pt>
                <c:pt idx="74">
                  <c:v>1.24</c:v>
                </c:pt>
                <c:pt idx="75">
                  <c:v>1.24</c:v>
                </c:pt>
                <c:pt idx="76">
                  <c:v>1.24</c:v>
                </c:pt>
                <c:pt idx="77">
                  <c:v>1.22</c:v>
                </c:pt>
                <c:pt idx="78">
                  <c:v>1.22</c:v>
                </c:pt>
                <c:pt idx="79">
                  <c:v>1.26</c:v>
                </c:pt>
                <c:pt idx="80">
                  <c:v>1.24</c:v>
                </c:pt>
                <c:pt idx="81">
                  <c:v>1.24</c:v>
                </c:pt>
                <c:pt idx="82">
                  <c:v>1.24</c:v>
                </c:pt>
                <c:pt idx="83">
                  <c:v>1.24</c:v>
                </c:pt>
                <c:pt idx="84">
                  <c:v>1.24</c:v>
                </c:pt>
                <c:pt idx="85">
                  <c:v>1.22</c:v>
                </c:pt>
                <c:pt idx="86">
                  <c:v>1.24</c:v>
                </c:pt>
                <c:pt idx="87">
                  <c:v>1.26</c:v>
                </c:pt>
                <c:pt idx="88">
                  <c:v>1.24</c:v>
                </c:pt>
                <c:pt idx="89">
                  <c:v>1.22</c:v>
                </c:pt>
                <c:pt idx="90">
                  <c:v>1.24</c:v>
                </c:pt>
                <c:pt idx="91">
                  <c:v>1.22</c:v>
                </c:pt>
                <c:pt idx="92">
                  <c:v>1.24</c:v>
                </c:pt>
                <c:pt idx="93">
                  <c:v>1.24</c:v>
                </c:pt>
                <c:pt idx="94">
                  <c:v>1.2</c:v>
                </c:pt>
                <c:pt idx="95">
                  <c:v>1.24</c:v>
                </c:pt>
                <c:pt idx="96">
                  <c:v>1.22</c:v>
                </c:pt>
                <c:pt idx="97">
                  <c:v>1.2</c:v>
                </c:pt>
                <c:pt idx="98">
                  <c:v>1.24</c:v>
                </c:pt>
                <c:pt idx="99">
                  <c:v>1.24</c:v>
                </c:pt>
                <c:pt idx="100">
                  <c:v>1.22</c:v>
                </c:pt>
                <c:pt idx="101">
                  <c:v>1.22</c:v>
                </c:pt>
                <c:pt idx="102">
                  <c:v>1.24</c:v>
                </c:pt>
                <c:pt idx="103">
                  <c:v>1.24</c:v>
                </c:pt>
                <c:pt idx="104">
                  <c:v>1.24</c:v>
                </c:pt>
                <c:pt idx="105">
                  <c:v>1.22</c:v>
                </c:pt>
                <c:pt idx="106">
                  <c:v>1.24</c:v>
                </c:pt>
                <c:pt idx="107">
                  <c:v>1.22</c:v>
                </c:pt>
                <c:pt idx="108">
                  <c:v>1.22</c:v>
                </c:pt>
                <c:pt idx="109">
                  <c:v>1.2</c:v>
                </c:pt>
                <c:pt idx="110">
                  <c:v>1.2</c:v>
                </c:pt>
                <c:pt idx="111">
                  <c:v>1.22</c:v>
                </c:pt>
                <c:pt idx="112">
                  <c:v>1.22</c:v>
                </c:pt>
                <c:pt idx="113">
                  <c:v>1.22</c:v>
                </c:pt>
                <c:pt idx="114">
                  <c:v>1.2</c:v>
                </c:pt>
                <c:pt idx="115">
                  <c:v>1.2</c:v>
                </c:pt>
                <c:pt idx="116">
                  <c:v>1.22</c:v>
                </c:pt>
                <c:pt idx="117">
                  <c:v>1.22</c:v>
                </c:pt>
                <c:pt idx="118">
                  <c:v>1.1800000000000006</c:v>
                </c:pt>
                <c:pt idx="119">
                  <c:v>1.2</c:v>
                </c:pt>
                <c:pt idx="120">
                  <c:v>1.22</c:v>
                </c:pt>
                <c:pt idx="121">
                  <c:v>1.2</c:v>
                </c:pt>
                <c:pt idx="122">
                  <c:v>1.2</c:v>
                </c:pt>
                <c:pt idx="123">
                  <c:v>1.2</c:v>
                </c:pt>
                <c:pt idx="124">
                  <c:v>1.2</c:v>
                </c:pt>
                <c:pt idx="125">
                  <c:v>1.1800000000000006</c:v>
                </c:pt>
                <c:pt idx="126">
                  <c:v>1.1800000000000006</c:v>
                </c:pt>
                <c:pt idx="127">
                  <c:v>1.2</c:v>
                </c:pt>
                <c:pt idx="128">
                  <c:v>1.2</c:v>
                </c:pt>
                <c:pt idx="129">
                  <c:v>1.2</c:v>
                </c:pt>
                <c:pt idx="130">
                  <c:v>1.1800000000000006</c:v>
                </c:pt>
                <c:pt idx="131">
                  <c:v>1.2</c:v>
                </c:pt>
                <c:pt idx="132">
                  <c:v>1.1800000000000006</c:v>
                </c:pt>
                <c:pt idx="133">
                  <c:v>1.1599999999999993</c:v>
                </c:pt>
                <c:pt idx="134">
                  <c:v>1.1800000000000006</c:v>
                </c:pt>
                <c:pt idx="135">
                  <c:v>1.1800000000000006</c:v>
                </c:pt>
                <c:pt idx="136">
                  <c:v>1.1800000000000006</c:v>
                </c:pt>
                <c:pt idx="137">
                  <c:v>1.1599999999999993</c:v>
                </c:pt>
                <c:pt idx="138">
                  <c:v>1.1399999999999992</c:v>
                </c:pt>
                <c:pt idx="139">
                  <c:v>1.1800000000000006</c:v>
                </c:pt>
                <c:pt idx="140">
                  <c:v>1.1800000000000006</c:v>
                </c:pt>
                <c:pt idx="141">
                  <c:v>1.1399999999999992</c:v>
                </c:pt>
                <c:pt idx="142">
                  <c:v>1.1599999999999993</c:v>
                </c:pt>
                <c:pt idx="143">
                  <c:v>1.1599999999999993</c:v>
                </c:pt>
                <c:pt idx="144">
                  <c:v>1.1599999999999993</c:v>
                </c:pt>
                <c:pt idx="145">
                  <c:v>1.1599999999999993</c:v>
                </c:pt>
                <c:pt idx="146">
                  <c:v>1.1399999999999992</c:v>
                </c:pt>
                <c:pt idx="147">
                  <c:v>1.1399999999999992</c:v>
                </c:pt>
                <c:pt idx="148">
                  <c:v>1.1399999999999992</c:v>
                </c:pt>
                <c:pt idx="149">
                  <c:v>1.1800000000000006</c:v>
                </c:pt>
                <c:pt idx="150">
                  <c:v>1.1800000000000006</c:v>
                </c:pt>
                <c:pt idx="151">
                  <c:v>1.1599999999999993</c:v>
                </c:pt>
                <c:pt idx="152">
                  <c:v>1.1399999999999992</c:v>
                </c:pt>
                <c:pt idx="153">
                  <c:v>1.1399999999999992</c:v>
                </c:pt>
                <c:pt idx="154">
                  <c:v>1.1399999999999992</c:v>
                </c:pt>
                <c:pt idx="155">
                  <c:v>1.1399999999999992</c:v>
                </c:pt>
                <c:pt idx="156">
                  <c:v>1.1399999999999992</c:v>
                </c:pt>
                <c:pt idx="157">
                  <c:v>1.1399999999999992</c:v>
                </c:pt>
                <c:pt idx="158">
                  <c:v>1.1399999999999992</c:v>
                </c:pt>
                <c:pt idx="159">
                  <c:v>1.1200000000000001</c:v>
                </c:pt>
                <c:pt idx="160">
                  <c:v>1.1399999999999992</c:v>
                </c:pt>
                <c:pt idx="161">
                  <c:v>1.1200000000000001</c:v>
                </c:pt>
                <c:pt idx="162">
                  <c:v>1.1200000000000001</c:v>
                </c:pt>
                <c:pt idx="163">
                  <c:v>1.1200000000000001</c:v>
                </c:pt>
                <c:pt idx="164">
                  <c:v>1.1399999999999992</c:v>
                </c:pt>
                <c:pt idx="165">
                  <c:v>1.1399999999999992</c:v>
                </c:pt>
                <c:pt idx="166">
                  <c:v>1.1399999999999992</c:v>
                </c:pt>
                <c:pt idx="167">
                  <c:v>1.1000000000000001</c:v>
                </c:pt>
                <c:pt idx="168">
                  <c:v>1.1000000000000001</c:v>
                </c:pt>
                <c:pt idx="169">
                  <c:v>1.1200000000000001</c:v>
                </c:pt>
                <c:pt idx="170">
                  <c:v>1.1200000000000001</c:v>
                </c:pt>
                <c:pt idx="171">
                  <c:v>1.1000000000000001</c:v>
                </c:pt>
                <c:pt idx="172">
                  <c:v>1.1000000000000001</c:v>
                </c:pt>
                <c:pt idx="173">
                  <c:v>1.1200000000000001</c:v>
                </c:pt>
                <c:pt idx="174">
                  <c:v>1.1200000000000001</c:v>
                </c:pt>
                <c:pt idx="175">
                  <c:v>1.1000000000000001</c:v>
                </c:pt>
                <c:pt idx="176">
                  <c:v>1.1200000000000001</c:v>
                </c:pt>
                <c:pt idx="177">
                  <c:v>1.1000000000000001</c:v>
                </c:pt>
                <c:pt idx="178">
                  <c:v>1.08</c:v>
                </c:pt>
                <c:pt idx="179">
                  <c:v>1.1000000000000001</c:v>
                </c:pt>
                <c:pt idx="180">
                  <c:v>1.08</c:v>
                </c:pt>
                <c:pt idx="181">
                  <c:v>1.1000000000000001</c:v>
                </c:pt>
                <c:pt idx="182">
                  <c:v>1.1000000000000001</c:v>
                </c:pt>
                <c:pt idx="183">
                  <c:v>1.1000000000000001</c:v>
                </c:pt>
                <c:pt idx="184">
                  <c:v>1.08</c:v>
                </c:pt>
                <c:pt idx="185">
                  <c:v>1.1000000000000001</c:v>
                </c:pt>
                <c:pt idx="186">
                  <c:v>1.1000000000000001</c:v>
                </c:pt>
                <c:pt idx="187">
                  <c:v>1.08</c:v>
                </c:pt>
                <c:pt idx="188">
                  <c:v>1.08</c:v>
                </c:pt>
                <c:pt idx="189">
                  <c:v>1.06</c:v>
                </c:pt>
                <c:pt idx="190">
                  <c:v>1.1000000000000001</c:v>
                </c:pt>
                <c:pt idx="191">
                  <c:v>1.1000000000000001</c:v>
                </c:pt>
                <c:pt idx="192">
                  <c:v>1.06</c:v>
                </c:pt>
                <c:pt idx="193">
                  <c:v>1.06</c:v>
                </c:pt>
                <c:pt idx="194">
                  <c:v>1.04</c:v>
                </c:pt>
                <c:pt idx="195">
                  <c:v>1.08</c:v>
                </c:pt>
                <c:pt idx="196">
                  <c:v>1.08</c:v>
                </c:pt>
                <c:pt idx="197">
                  <c:v>1.06</c:v>
                </c:pt>
                <c:pt idx="198">
                  <c:v>1.04</c:v>
                </c:pt>
                <c:pt idx="199">
                  <c:v>1.04</c:v>
                </c:pt>
                <c:pt idx="200">
                  <c:v>1.06</c:v>
                </c:pt>
                <c:pt idx="201">
                  <c:v>1.06</c:v>
                </c:pt>
                <c:pt idx="202">
                  <c:v>1.06</c:v>
                </c:pt>
                <c:pt idx="203">
                  <c:v>1.04</c:v>
                </c:pt>
                <c:pt idx="204">
                  <c:v>1.04</c:v>
                </c:pt>
                <c:pt idx="205">
                  <c:v>1.06</c:v>
                </c:pt>
                <c:pt idx="206">
                  <c:v>1.08</c:v>
                </c:pt>
                <c:pt idx="207">
                  <c:v>1.04</c:v>
                </c:pt>
                <c:pt idx="208">
                  <c:v>1.04</c:v>
                </c:pt>
                <c:pt idx="209">
                  <c:v>1.04</c:v>
                </c:pt>
                <c:pt idx="210">
                  <c:v>1.04</c:v>
                </c:pt>
                <c:pt idx="211">
                  <c:v>1.04</c:v>
                </c:pt>
                <c:pt idx="212">
                  <c:v>1.06</c:v>
                </c:pt>
                <c:pt idx="213">
                  <c:v>1.02</c:v>
                </c:pt>
                <c:pt idx="214">
                  <c:v>1.04</c:v>
                </c:pt>
                <c:pt idx="215">
                  <c:v>1.02</c:v>
                </c:pt>
                <c:pt idx="216">
                  <c:v>1.04</c:v>
                </c:pt>
                <c:pt idx="217">
                  <c:v>1.06</c:v>
                </c:pt>
                <c:pt idx="218">
                  <c:v>1.04</c:v>
                </c:pt>
                <c:pt idx="219">
                  <c:v>1.02</c:v>
                </c:pt>
                <c:pt idx="220">
                  <c:v>1.04</c:v>
                </c:pt>
                <c:pt idx="221">
                  <c:v>1</c:v>
                </c:pt>
                <c:pt idx="222">
                  <c:v>1.04</c:v>
                </c:pt>
                <c:pt idx="223">
                  <c:v>1.04</c:v>
                </c:pt>
                <c:pt idx="224">
                  <c:v>1.02</c:v>
                </c:pt>
                <c:pt idx="225">
                  <c:v>1.02</c:v>
                </c:pt>
                <c:pt idx="226">
                  <c:v>1</c:v>
                </c:pt>
                <c:pt idx="227">
                  <c:v>1.02</c:v>
                </c:pt>
                <c:pt idx="228">
                  <c:v>1.02</c:v>
                </c:pt>
                <c:pt idx="229">
                  <c:v>1.02</c:v>
                </c:pt>
                <c:pt idx="230">
                  <c:v>1</c:v>
                </c:pt>
                <c:pt idx="231">
                  <c:v>1</c:v>
                </c:pt>
                <c:pt idx="232">
                  <c:v>1</c:v>
                </c:pt>
                <c:pt idx="233">
                  <c:v>1</c:v>
                </c:pt>
                <c:pt idx="234">
                  <c:v>0.98</c:v>
                </c:pt>
                <c:pt idx="235">
                  <c:v>1</c:v>
                </c:pt>
                <c:pt idx="236">
                  <c:v>1</c:v>
                </c:pt>
                <c:pt idx="237">
                  <c:v>1</c:v>
                </c:pt>
                <c:pt idx="238">
                  <c:v>1.04</c:v>
                </c:pt>
                <c:pt idx="239">
                  <c:v>1.02</c:v>
                </c:pt>
                <c:pt idx="240">
                  <c:v>1</c:v>
                </c:pt>
                <c:pt idx="241">
                  <c:v>1</c:v>
                </c:pt>
                <c:pt idx="242">
                  <c:v>1</c:v>
                </c:pt>
                <c:pt idx="243">
                  <c:v>1.02</c:v>
                </c:pt>
                <c:pt idx="244">
                  <c:v>0.98</c:v>
                </c:pt>
                <c:pt idx="245">
                  <c:v>1.02</c:v>
                </c:pt>
                <c:pt idx="246">
                  <c:v>1</c:v>
                </c:pt>
                <c:pt idx="247">
                  <c:v>1.04</c:v>
                </c:pt>
                <c:pt idx="248">
                  <c:v>1</c:v>
                </c:pt>
                <c:pt idx="249">
                  <c:v>1.04</c:v>
                </c:pt>
                <c:pt idx="250">
                  <c:v>1</c:v>
                </c:pt>
                <c:pt idx="251">
                  <c:v>1.02</c:v>
                </c:pt>
                <c:pt idx="252">
                  <c:v>1.02</c:v>
                </c:pt>
                <c:pt idx="253">
                  <c:v>1.04</c:v>
                </c:pt>
                <c:pt idx="254">
                  <c:v>1</c:v>
                </c:pt>
                <c:pt idx="255">
                  <c:v>1.02</c:v>
                </c:pt>
                <c:pt idx="256">
                  <c:v>1.04</c:v>
                </c:pt>
                <c:pt idx="257">
                  <c:v>1.02</c:v>
                </c:pt>
                <c:pt idx="258">
                  <c:v>1.04</c:v>
                </c:pt>
                <c:pt idx="259">
                  <c:v>1.04</c:v>
                </c:pt>
                <c:pt idx="260">
                  <c:v>1.02</c:v>
                </c:pt>
                <c:pt idx="261">
                  <c:v>1.04</c:v>
                </c:pt>
                <c:pt idx="262">
                  <c:v>1.06</c:v>
                </c:pt>
                <c:pt idx="263">
                  <c:v>1.06</c:v>
                </c:pt>
                <c:pt idx="264">
                  <c:v>1.04</c:v>
                </c:pt>
                <c:pt idx="265">
                  <c:v>1.02</c:v>
                </c:pt>
                <c:pt idx="266">
                  <c:v>1.04</c:v>
                </c:pt>
                <c:pt idx="267">
                  <c:v>1.04</c:v>
                </c:pt>
                <c:pt idx="268">
                  <c:v>1.06</c:v>
                </c:pt>
                <c:pt idx="269">
                  <c:v>1.08</c:v>
                </c:pt>
                <c:pt idx="270">
                  <c:v>1.06</c:v>
                </c:pt>
                <c:pt idx="271">
                  <c:v>1.06</c:v>
                </c:pt>
                <c:pt idx="272">
                  <c:v>1.04</c:v>
                </c:pt>
                <c:pt idx="273">
                  <c:v>1.06</c:v>
                </c:pt>
                <c:pt idx="274">
                  <c:v>1.08</c:v>
                </c:pt>
                <c:pt idx="275">
                  <c:v>1.04</c:v>
                </c:pt>
                <c:pt idx="276">
                  <c:v>1.08</c:v>
                </c:pt>
                <c:pt idx="277">
                  <c:v>1.06</c:v>
                </c:pt>
                <c:pt idx="278">
                  <c:v>1.08</c:v>
                </c:pt>
                <c:pt idx="279">
                  <c:v>1.06</c:v>
                </c:pt>
                <c:pt idx="280">
                  <c:v>1.08</c:v>
                </c:pt>
                <c:pt idx="281">
                  <c:v>1.06</c:v>
                </c:pt>
                <c:pt idx="282">
                  <c:v>1.04</c:v>
                </c:pt>
                <c:pt idx="283">
                  <c:v>1.06</c:v>
                </c:pt>
                <c:pt idx="284">
                  <c:v>1.08</c:v>
                </c:pt>
                <c:pt idx="285">
                  <c:v>1.1000000000000001</c:v>
                </c:pt>
                <c:pt idx="286">
                  <c:v>1.1000000000000001</c:v>
                </c:pt>
                <c:pt idx="287">
                  <c:v>1.08</c:v>
                </c:pt>
                <c:pt idx="288">
                  <c:v>1.08</c:v>
                </c:pt>
                <c:pt idx="289">
                  <c:v>1.08</c:v>
                </c:pt>
                <c:pt idx="290">
                  <c:v>1.1000000000000001</c:v>
                </c:pt>
                <c:pt idx="291">
                  <c:v>1.1000000000000001</c:v>
                </c:pt>
                <c:pt idx="292">
                  <c:v>1.1000000000000001</c:v>
                </c:pt>
                <c:pt idx="293">
                  <c:v>1.08</c:v>
                </c:pt>
                <c:pt idx="294">
                  <c:v>1.1000000000000001</c:v>
                </c:pt>
                <c:pt idx="295">
                  <c:v>1.1200000000000001</c:v>
                </c:pt>
                <c:pt idx="296">
                  <c:v>1.08</c:v>
                </c:pt>
                <c:pt idx="297">
                  <c:v>1.1000000000000001</c:v>
                </c:pt>
                <c:pt idx="298">
                  <c:v>1.1200000000000001</c:v>
                </c:pt>
                <c:pt idx="299">
                  <c:v>1.1000000000000001</c:v>
                </c:pt>
                <c:pt idx="300">
                  <c:v>1.1200000000000001</c:v>
                </c:pt>
                <c:pt idx="301">
                  <c:v>1.08</c:v>
                </c:pt>
                <c:pt idx="302">
                  <c:v>1.1000000000000001</c:v>
                </c:pt>
                <c:pt idx="303">
                  <c:v>1.1200000000000001</c:v>
                </c:pt>
                <c:pt idx="304">
                  <c:v>1.1200000000000001</c:v>
                </c:pt>
                <c:pt idx="305">
                  <c:v>1.1200000000000001</c:v>
                </c:pt>
                <c:pt idx="306">
                  <c:v>1.1200000000000001</c:v>
                </c:pt>
                <c:pt idx="307">
                  <c:v>1.1399999999999992</c:v>
                </c:pt>
                <c:pt idx="308">
                  <c:v>1.1000000000000001</c:v>
                </c:pt>
                <c:pt idx="309">
                  <c:v>1.1000000000000001</c:v>
                </c:pt>
                <c:pt idx="310">
                  <c:v>1.1200000000000001</c:v>
                </c:pt>
                <c:pt idx="311">
                  <c:v>1.1399999999999992</c:v>
                </c:pt>
                <c:pt idx="312">
                  <c:v>1.1399999999999992</c:v>
                </c:pt>
                <c:pt idx="313">
                  <c:v>1.1399999999999992</c:v>
                </c:pt>
                <c:pt idx="314">
                  <c:v>1.1200000000000001</c:v>
                </c:pt>
                <c:pt idx="315">
                  <c:v>1.1399999999999992</c:v>
                </c:pt>
                <c:pt idx="316">
                  <c:v>1.1399999999999992</c:v>
                </c:pt>
                <c:pt idx="317">
                  <c:v>1.1399999999999992</c:v>
                </c:pt>
                <c:pt idx="318">
                  <c:v>1.1399999999999992</c:v>
                </c:pt>
                <c:pt idx="319">
                  <c:v>1.1599999999999993</c:v>
                </c:pt>
                <c:pt idx="320">
                  <c:v>1.1399999999999992</c:v>
                </c:pt>
                <c:pt idx="321">
                  <c:v>1.1000000000000001</c:v>
                </c:pt>
                <c:pt idx="322">
                  <c:v>1.1399999999999992</c:v>
                </c:pt>
                <c:pt idx="323">
                  <c:v>1.1599999999999993</c:v>
                </c:pt>
                <c:pt idx="324">
                  <c:v>1.1399999999999992</c:v>
                </c:pt>
                <c:pt idx="325">
                  <c:v>1.1599999999999993</c:v>
                </c:pt>
                <c:pt idx="326">
                  <c:v>1.1599999999999993</c:v>
                </c:pt>
                <c:pt idx="327">
                  <c:v>1.1800000000000006</c:v>
                </c:pt>
                <c:pt idx="328">
                  <c:v>1.1599999999999993</c:v>
                </c:pt>
                <c:pt idx="329">
                  <c:v>1.1599999999999993</c:v>
                </c:pt>
                <c:pt idx="330">
                  <c:v>1.1399999999999992</c:v>
                </c:pt>
                <c:pt idx="331">
                  <c:v>1.1800000000000006</c:v>
                </c:pt>
                <c:pt idx="332">
                  <c:v>1.2</c:v>
                </c:pt>
                <c:pt idx="333">
                  <c:v>1.1399999999999992</c:v>
                </c:pt>
                <c:pt idx="334">
                  <c:v>1.1599999999999993</c:v>
                </c:pt>
                <c:pt idx="335">
                  <c:v>1.1800000000000006</c:v>
                </c:pt>
                <c:pt idx="336">
                  <c:v>1.1599999999999993</c:v>
                </c:pt>
                <c:pt idx="337">
                  <c:v>1.1599999999999993</c:v>
                </c:pt>
                <c:pt idx="338">
                  <c:v>1.1399999999999992</c:v>
                </c:pt>
                <c:pt idx="339">
                  <c:v>1.1800000000000006</c:v>
                </c:pt>
                <c:pt idx="340">
                  <c:v>1.2</c:v>
                </c:pt>
                <c:pt idx="341">
                  <c:v>1.1800000000000006</c:v>
                </c:pt>
                <c:pt idx="342">
                  <c:v>1.1399999999999992</c:v>
                </c:pt>
                <c:pt idx="343">
                  <c:v>1.2</c:v>
                </c:pt>
                <c:pt idx="344">
                  <c:v>1.2</c:v>
                </c:pt>
                <c:pt idx="345">
                  <c:v>1.2</c:v>
                </c:pt>
                <c:pt idx="346">
                  <c:v>1.1599999999999993</c:v>
                </c:pt>
                <c:pt idx="347">
                  <c:v>1.2</c:v>
                </c:pt>
                <c:pt idx="348">
                  <c:v>1.2</c:v>
                </c:pt>
                <c:pt idx="349">
                  <c:v>1.2</c:v>
                </c:pt>
                <c:pt idx="350">
                  <c:v>1.1599999999999993</c:v>
                </c:pt>
                <c:pt idx="351">
                  <c:v>1.2</c:v>
                </c:pt>
                <c:pt idx="352">
                  <c:v>1.1800000000000006</c:v>
                </c:pt>
                <c:pt idx="353">
                  <c:v>1.2</c:v>
                </c:pt>
                <c:pt idx="354">
                  <c:v>1.22</c:v>
                </c:pt>
                <c:pt idx="355">
                  <c:v>1.1599999999999993</c:v>
                </c:pt>
                <c:pt idx="356">
                  <c:v>1.2</c:v>
                </c:pt>
                <c:pt idx="357">
                  <c:v>1.2</c:v>
                </c:pt>
                <c:pt idx="358">
                  <c:v>1.22</c:v>
                </c:pt>
                <c:pt idx="359">
                  <c:v>1.22</c:v>
                </c:pt>
                <c:pt idx="360">
                  <c:v>1.2</c:v>
                </c:pt>
                <c:pt idx="361">
                  <c:v>1.22</c:v>
                </c:pt>
                <c:pt idx="362">
                  <c:v>1.22</c:v>
                </c:pt>
                <c:pt idx="363">
                  <c:v>1.22</c:v>
                </c:pt>
                <c:pt idx="364">
                  <c:v>1.24</c:v>
                </c:pt>
                <c:pt idx="365">
                  <c:v>1.2</c:v>
                </c:pt>
                <c:pt idx="366">
                  <c:v>1.2</c:v>
                </c:pt>
                <c:pt idx="367">
                  <c:v>1.24</c:v>
                </c:pt>
                <c:pt idx="368">
                  <c:v>1.22</c:v>
                </c:pt>
                <c:pt idx="369">
                  <c:v>1.22</c:v>
                </c:pt>
                <c:pt idx="370">
                  <c:v>1.24</c:v>
                </c:pt>
                <c:pt idx="371">
                  <c:v>1.22</c:v>
                </c:pt>
                <c:pt idx="372">
                  <c:v>1.2</c:v>
                </c:pt>
                <c:pt idx="373">
                  <c:v>1.22</c:v>
                </c:pt>
                <c:pt idx="374">
                  <c:v>1.24</c:v>
                </c:pt>
                <c:pt idx="375">
                  <c:v>1.22</c:v>
                </c:pt>
                <c:pt idx="376">
                  <c:v>1.24</c:v>
                </c:pt>
                <c:pt idx="377">
                  <c:v>1.22</c:v>
                </c:pt>
                <c:pt idx="378">
                  <c:v>1.24</c:v>
                </c:pt>
                <c:pt idx="379">
                  <c:v>1.24</c:v>
                </c:pt>
                <c:pt idx="380">
                  <c:v>1.24</c:v>
                </c:pt>
                <c:pt idx="381">
                  <c:v>1.22</c:v>
                </c:pt>
                <c:pt idx="382">
                  <c:v>1.2</c:v>
                </c:pt>
                <c:pt idx="383">
                  <c:v>1.24</c:v>
                </c:pt>
                <c:pt idx="384">
                  <c:v>1.26</c:v>
                </c:pt>
                <c:pt idx="385">
                  <c:v>1.24</c:v>
                </c:pt>
                <c:pt idx="386">
                  <c:v>1.22</c:v>
                </c:pt>
                <c:pt idx="387">
                  <c:v>1.24</c:v>
                </c:pt>
                <c:pt idx="388">
                  <c:v>1.24</c:v>
                </c:pt>
                <c:pt idx="389">
                  <c:v>1.24</c:v>
                </c:pt>
                <c:pt idx="390">
                  <c:v>1.24</c:v>
                </c:pt>
                <c:pt idx="391">
                  <c:v>1.22</c:v>
                </c:pt>
                <c:pt idx="392">
                  <c:v>1.24</c:v>
                </c:pt>
                <c:pt idx="393">
                  <c:v>1.24</c:v>
                </c:pt>
                <c:pt idx="394">
                  <c:v>1.26</c:v>
                </c:pt>
                <c:pt idx="395">
                  <c:v>1.26</c:v>
                </c:pt>
                <c:pt idx="396">
                  <c:v>1.24</c:v>
                </c:pt>
                <c:pt idx="397">
                  <c:v>1.2</c:v>
                </c:pt>
                <c:pt idx="398">
                  <c:v>1.22</c:v>
                </c:pt>
                <c:pt idx="399">
                  <c:v>1.22</c:v>
                </c:pt>
                <c:pt idx="400">
                  <c:v>1.24</c:v>
                </c:pt>
                <c:pt idx="401">
                  <c:v>1.24</c:v>
                </c:pt>
                <c:pt idx="402">
                  <c:v>1.22</c:v>
                </c:pt>
                <c:pt idx="403">
                  <c:v>1.22</c:v>
                </c:pt>
                <c:pt idx="404">
                  <c:v>1.24</c:v>
                </c:pt>
                <c:pt idx="405">
                  <c:v>1.24</c:v>
                </c:pt>
                <c:pt idx="406">
                  <c:v>1.26</c:v>
                </c:pt>
                <c:pt idx="407">
                  <c:v>1.22</c:v>
                </c:pt>
                <c:pt idx="408">
                  <c:v>1.22</c:v>
                </c:pt>
                <c:pt idx="409">
                  <c:v>1.22</c:v>
                </c:pt>
                <c:pt idx="410">
                  <c:v>1.22</c:v>
                </c:pt>
                <c:pt idx="411">
                  <c:v>1.26</c:v>
                </c:pt>
                <c:pt idx="412">
                  <c:v>1.24</c:v>
                </c:pt>
                <c:pt idx="413">
                  <c:v>1.2</c:v>
                </c:pt>
                <c:pt idx="414">
                  <c:v>1.22</c:v>
                </c:pt>
                <c:pt idx="415">
                  <c:v>1.24</c:v>
                </c:pt>
                <c:pt idx="416">
                  <c:v>1.24</c:v>
                </c:pt>
                <c:pt idx="417">
                  <c:v>1.24</c:v>
                </c:pt>
                <c:pt idx="418">
                  <c:v>1.24</c:v>
                </c:pt>
                <c:pt idx="419">
                  <c:v>1.22</c:v>
                </c:pt>
                <c:pt idx="420">
                  <c:v>1.24</c:v>
                </c:pt>
                <c:pt idx="421">
                  <c:v>1.24</c:v>
                </c:pt>
                <c:pt idx="422">
                  <c:v>1.24</c:v>
                </c:pt>
                <c:pt idx="423">
                  <c:v>1.24</c:v>
                </c:pt>
                <c:pt idx="424">
                  <c:v>1.22</c:v>
                </c:pt>
                <c:pt idx="425">
                  <c:v>1.22</c:v>
                </c:pt>
                <c:pt idx="426">
                  <c:v>1.22</c:v>
                </c:pt>
                <c:pt idx="427">
                  <c:v>1.22</c:v>
                </c:pt>
                <c:pt idx="428">
                  <c:v>1.2</c:v>
                </c:pt>
                <c:pt idx="429">
                  <c:v>1.22</c:v>
                </c:pt>
                <c:pt idx="430">
                  <c:v>1.2</c:v>
                </c:pt>
                <c:pt idx="431">
                  <c:v>1.22</c:v>
                </c:pt>
                <c:pt idx="432">
                  <c:v>1.2</c:v>
                </c:pt>
                <c:pt idx="433">
                  <c:v>1.2</c:v>
                </c:pt>
                <c:pt idx="434">
                  <c:v>1.2</c:v>
                </c:pt>
                <c:pt idx="435">
                  <c:v>1.22</c:v>
                </c:pt>
                <c:pt idx="436">
                  <c:v>1.1800000000000006</c:v>
                </c:pt>
                <c:pt idx="437">
                  <c:v>1.1800000000000006</c:v>
                </c:pt>
                <c:pt idx="438">
                  <c:v>1.1800000000000006</c:v>
                </c:pt>
                <c:pt idx="439">
                  <c:v>1.1800000000000006</c:v>
                </c:pt>
                <c:pt idx="440">
                  <c:v>1.1800000000000006</c:v>
                </c:pt>
                <c:pt idx="441">
                  <c:v>1.1599999999999993</c:v>
                </c:pt>
                <c:pt idx="442">
                  <c:v>1.1800000000000006</c:v>
                </c:pt>
                <c:pt idx="443">
                  <c:v>1.1800000000000006</c:v>
                </c:pt>
                <c:pt idx="444">
                  <c:v>1.1599999999999993</c:v>
                </c:pt>
                <c:pt idx="445">
                  <c:v>1.1399999999999992</c:v>
                </c:pt>
                <c:pt idx="446">
                  <c:v>1.1599999999999993</c:v>
                </c:pt>
                <c:pt idx="447">
                  <c:v>1.1800000000000006</c:v>
                </c:pt>
                <c:pt idx="448">
                  <c:v>1.1399999999999992</c:v>
                </c:pt>
                <c:pt idx="449">
                  <c:v>1.1399999999999992</c:v>
                </c:pt>
                <c:pt idx="450">
                  <c:v>1.1399999999999992</c:v>
                </c:pt>
                <c:pt idx="451">
                  <c:v>1.1200000000000001</c:v>
                </c:pt>
                <c:pt idx="452">
                  <c:v>1.1200000000000001</c:v>
                </c:pt>
                <c:pt idx="453">
                  <c:v>1.08</c:v>
                </c:pt>
                <c:pt idx="454">
                  <c:v>1.1399999999999992</c:v>
                </c:pt>
                <c:pt idx="455">
                  <c:v>1.1399999999999992</c:v>
                </c:pt>
                <c:pt idx="456">
                  <c:v>1.1200000000000001</c:v>
                </c:pt>
                <c:pt idx="457">
                  <c:v>1.1000000000000001</c:v>
                </c:pt>
                <c:pt idx="458">
                  <c:v>1.1000000000000001</c:v>
                </c:pt>
                <c:pt idx="459">
                  <c:v>1.1000000000000001</c:v>
                </c:pt>
                <c:pt idx="460">
                  <c:v>1.08</c:v>
                </c:pt>
                <c:pt idx="461">
                  <c:v>1.08</c:v>
                </c:pt>
                <c:pt idx="462">
                  <c:v>1.08</c:v>
                </c:pt>
                <c:pt idx="463">
                  <c:v>1.08</c:v>
                </c:pt>
                <c:pt idx="464">
                  <c:v>1.06</c:v>
                </c:pt>
                <c:pt idx="465">
                  <c:v>1.04</c:v>
                </c:pt>
                <c:pt idx="466">
                  <c:v>1.02</c:v>
                </c:pt>
                <c:pt idx="467">
                  <c:v>1.02</c:v>
                </c:pt>
                <c:pt idx="468">
                  <c:v>1</c:v>
                </c:pt>
                <c:pt idx="469">
                  <c:v>0.98</c:v>
                </c:pt>
                <c:pt idx="470">
                  <c:v>0.98</c:v>
                </c:pt>
                <c:pt idx="471">
                  <c:v>0.98</c:v>
                </c:pt>
                <c:pt idx="472">
                  <c:v>0.98</c:v>
                </c:pt>
                <c:pt idx="473">
                  <c:v>0.9600000000000003</c:v>
                </c:pt>
                <c:pt idx="474">
                  <c:v>0.92</c:v>
                </c:pt>
                <c:pt idx="475">
                  <c:v>0.94000000000000028</c:v>
                </c:pt>
                <c:pt idx="476">
                  <c:v>0.92</c:v>
                </c:pt>
                <c:pt idx="477">
                  <c:v>0.9</c:v>
                </c:pt>
                <c:pt idx="478">
                  <c:v>0.9</c:v>
                </c:pt>
                <c:pt idx="479">
                  <c:v>0.88</c:v>
                </c:pt>
                <c:pt idx="480">
                  <c:v>0.86000000000000032</c:v>
                </c:pt>
                <c:pt idx="481">
                  <c:v>0.88</c:v>
                </c:pt>
                <c:pt idx="482">
                  <c:v>0.88</c:v>
                </c:pt>
                <c:pt idx="483">
                  <c:v>0.86000000000000032</c:v>
                </c:pt>
                <c:pt idx="484">
                  <c:v>0.86000000000000032</c:v>
                </c:pt>
                <c:pt idx="485">
                  <c:v>0.82000000000000028</c:v>
                </c:pt>
                <c:pt idx="486">
                  <c:v>0.8</c:v>
                </c:pt>
                <c:pt idx="487">
                  <c:v>0.82000000000000028</c:v>
                </c:pt>
                <c:pt idx="488">
                  <c:v>0.76000000000000034</c:v>
                </c:pt>
                <c:pt idx="489">
                  <c:v>0.74000000000000032</c:v>
                </c:pt>
                <c:pt idx="490">
                  <c:v>0.74000000000000032</c:v>
                </c:pt>
                <c:pt idx="491">
                  <c:v>0.74000000000000032</c:v>
                </c:pt>
                <c:pt idx="492">
                  <c:v>0.70000000000000029</c:v>
                </c:pt>
                <c:pt idx="493">
                  <c:v>0.68</c:v>
                </c:pt>
                <c:pt idx="494">
                  <c:v>0.62000000000000033</c:v>
                </c:pt>
                <c:pt idx="495">
                  <c:v>0.64000000000000035</c:v>
                </c:pt>
                <c:pt idx="496">
                  <c:v>0.62000000000000033</c:v>
                </c:pt>
                <c:pt idx="497">
                  <c:v>0.60000000000000031</c:v>
                </c:pt>
                <c:pt idx="498">
                  <c:v>0.58000000000000007</c:v>
                </c:pt>
                <c:pt idx="499">
                  <c:v>0.54</c:v>
                </c:pt>
                <c:pt idx="500">
                  <c:v>0.52</c:v>
                </c:pt>
                <c:pt idx="501">
                  <c:v>0.52</c:v>
                </c:pt>
                <c:pt idx="502">
                  <c:v>0.52</c:v>
                </c:pt>
                <c:pt idx="503">
                  <c:v>0.46</c:v>
                </c:pt>
                <c:pt idx="504">
                  <c:v>0.44</c:v>
                </c:pt>
                <c:pt idx="505">
                  <c:v>0.46</c:v>
                </c:pt>
                <c:pt idx="506">
                  <c:v>0.42000000000000015</c:v>
                </c:pt>
                <c:pt idx="507">
                  <c:v>0.42000000000000015</c:v>
                </c:pt>
                <c:pt idx="508">
                  <c:v>0.38000000000000017</c:v>
                </c:pt>
                <c:pt idx="509">
                  <c:v>0.36000000000000015</c:v>
                </c:pt>
                <c:pt idx="510">
                  <c:v>0.32000000000000017</c:v>
                </c:pt>
                <c:pt idx="511">
                  <c:v>0.32000000000000017</c:v>
                </c:pt>
                <c:pt idx="512">
                  <c:v>0.30000000000000016</c:v>
                </c:pt>
                <c:pt idx="513">
                  <c:v>0.24000000000000007</c:v>
                </c:pt>
                <c:pt idx="514">
                  <c:v>0.22</c:v>
                </c:pt>
                <c:pt idx="515">
                  <c:v>0.22</c:v>
                </c:pt>
                <c:pt idx="516">
                  <c:v>0.18000000000000008</c:v>
                </c:pt>
                <c:pt idx="517">
                  <c:v>0.16</c:v>
                </c:pt>
                <c:pt idx="518">
                  <c:v>0.16</c:v>
                </c:pt>
                <c:pt idx="519">
                  <c:v>0.1</c:v>
                </c:pt>
                <c:pt idx="520">
                  <c:v>6.0000000000000026E-2</c:v>
                </c:pt>
                <c:pt idx="521">
                  <c:v>6.0000000000000026E-2</c:v>
                </c:pt>
                <c:pt idx="522">
                  <c:v>4.0000000000000022E-2</c:v>
                </c:pt>
                <c:pt idx="523">
                  <c:v>2.0000000000000011E-2</c:v>
                </c:pt>
                <c:pt idx="524">
                  <c:v>-4.0000000000000022E-2</c:v>
                </c:pt>
                <c:pt idx="525">
                  <c:v>-4.0000000000000022E-2</c:v>
                </c:pt>
                <c:pt idx="526">
                  <c:v>-6.0000000000000026E-2</c:v>
                </c:pt>
                <c:pt idx="527">
                  <c:v>-8.0000000000000043E-2</c:v>
                </c:pt>
                <c:pt idx="528">
                  <c:v>-8.0000000000000043E-2</c:v>
                </c:pt>
                <c:pt idx="529">
                  <c:v>-0.12000000000000002</c:v>
                </c:pt>
                <c:pt idx="530">
                  <c:v>-0.16</c:v>
                </c:pt>
                <c:pt idx="531">
                  <c:v>-0.18000000000000008</c:v>
                </c:pt>
                <c:pt idx="532">
                  <c:v>-0.2</c:v>
                </c:pt>
                <c:pt idx="533">
                  <c:v>-0.22</c:v>
                </c:pt>
                <c:pt idx="534">
                  <c:v>-0.24000000000000007</c:v>
                </c:pt>
                <c:pt idx="535">
                  <c:v>-0.26</c:v>
                </c:pt>
                <c:pt idx="536">
                  <c:v>-0.30000000000000016</c:v>
                </c:pt>
                <c:pt idx="537">
                  <c:v>-0.32000000000000017</c:v>
                </c:pt>
                <c:pt idx="538">
                  <c:v>-0.34</c:v>
                </c:pt>
                <c:pt idx="539">
                  <c:v>-0.34</c:v>
                </c:pt>
                <c:pt idx="540">
                  <c:v>-0.4</c:v>
                </c:pt>
                <c:pt idx="541">
                  <c:v>-0.44</c:v>
                </c:pt>
                <c:pt idx="542">
                  <c:v>-0.42000000000000015</c:v>
                </c:pt>
                <c:pt idx="543">
                  <c:v>-0.44</c:v>
                </c:pt>
                <c:pt idx="544">
                  <c:v>-0.44</c:v>
                </c:pt>
                <c:pt idx="545">
                  <c:v>-0.46</c:v>
                </c:pt>
                <c:pt idx="546">
                  <c:v>-0.52</c:v>
                </c:pt>
                <c:pt idx="547">
                  <c:v>-0.5</c:v>
                </c:pt>
                <c:pt idx="548">
                  <c:v>-0.54</c:v>
                </c:pt>
                <c:pt idx="549">
                  <c:v>-0.54</c:v>
                </c:pt>
                <c:pt idx="550">
                  <c:v>-0.62000000000000033</c:v>
                </c:pt>
                <c:pt idx="551">
                  <c:v>-0.62000000000000033</c:v>
                </c:pt>
                <c:pt idx="552">
                  <c:v>-0.62000000000000033</c:v>
                </c:pt>
                <c:pt idx="553">
                  <c:v>-0.64000000000000035</c:v>
                </c:pt>
                <c:pt idx="554">
                  <c:v>-0.64000000000000035</c:v>
                </c:pt>
                <c:pt idx="555">
                  <c:v>-0.68</c:v>
                </c:pt>
                <c:pt idx="556">
                  <c:v>-0.70000000000000029</c:v>
                </c:pt>
                <c:pt idx="557">
                  <c:v>-0.72000000000000031</c:v>
                </c:pt>
                <c:pt idx="558">
                  <c:v>-0.72000000000000031</c:v>
                </c:pt>
                <c:pt idx="559">
                  <c:v>-0.74000000000000032</c:v>
                </c:pt>
                <c:pt idx="560">
                  <c:v>-0.76000000000000034</c:v>
                </c:pt>
                <c:pt idx="561">
                  <c:v>-0.8</c:v>
                </c:pt>
                <c:pt idx="562">
                  <c:v>-0.82000000000000028</c:v>
                </c:pt>
                <c:pt idx="563">
                  <c:v>-0.8400000000000003</c:v>
                </c:pt>
                <c:pt idx="564">
                  <c:v>-0.82000000000000028</c:v>
                </c:pt>
                <c:pt idx="565">
                  <c:v>-0.8400000000000003</c:v>
                </c:pt>
                <c:pt idx="566">
                  <c:v>-0.86000000000000032</c:v>
                </c:pt>
                <c:pt idx="567">
                  <c:v>-0.88</c:v>
                </c:pt>
                <c:pt idx="568">
                  <c:v>-0.92</c:v>
                </c:pt>
                <c:pt idx="569">
                  <c:v>-0.92</c:v>
                </c:pt>
                <c:pt idx="570">
                  <c:v>-0.9</c:v>
                </c:pt>
                <c:pt idx="571">
                  <c:v>-0.9</c:v>
                </c:pt>
                <c:pt idx="572">
                  <c:v>-0.94000000000000028</c:v>
                </c:pt>
                <c:pt idx="573">
                  <c:v>-0.94000000000000028</c:v>
                </c:pt>
                <c:pt idx="574">
                  <c:v>-0.98</c:v>
                </c:pt>
                <c:pt idx="575">
                  <c:v>-0.9600000000000003</c:v>
                </c:pt>
                <c:pt idx="576">
                  <c:v>-0.9600000000000003</c:v>
                </c:pt>
                <c:pt idx="577">
                  <c:v>-1</c:v>
                </c:pt>
                <c:pt idx="578">
                  <c:v>-1</c:v>
                </c:pt>
                <c:pt idx="579">
                  <c:v>-1.02</c:v>
                </c:pt>
                <c:pt idx="580">
                  <c:v>-1.04</c:v>
                </c:pt>
                <c:pt idx="581">
                  <c:v>-1.02</c:v>
                </c:pt>
                <c:pt idx="582">
                  <c:v>-1.04</c:v>
                </c:pt>
                <c:pt idx="583">
                  <c:v>-1.06</c:v>
                </c:pt>
                <c:pt idx="584">
                  <c:v>-1.08</c:v>
                </c:pt>
                <c:pt idx="585">
                  <c:v>-1.06</c:v>
                </c:pt>
                <c:pt idx="586">
                  <c:v>-1.08</c:v>
                </c:pt>
                <c:pt idx="587">
                  <c:v>-1.06</c:v>
                </c:pt>
                <c:pt idx="588">
                  <c:v>-1.1000000000000001</c:v>
                </c:pt>
                <c:pt idx="589">
                  <c:v>-1.06</c:v>
                </c:pt>
                <c:pt idx="590">
                  <c:v>-1.08</c:v>
                </c:pt>
                <c:pt idx="591">
                  <c:v>-1.1000000000000001</c:v>
                </c:pt>
                <c:pt idx="592">
                  <c:v>-1.1200000000000001</c:v>
                </c:pt>
                <c:pt idx="593">
                  <c:v>-1.1200000000000001</c:v>
                </c:pt>
                <c:pt idx="594">
                  <c:v>-1.1399999999999992</c:v>
                </c:pt>
                <c:pt idx="595">
                  <c:v>-1.1200000000000001</c:v>
                </c:pt>
                <c:pt idx="596">
                  <c:v>-1.1399999999999992</c:v>
                </c:pt>
                <c:pt idx="597">
                  <c:v>-1.1599999999999993</c:v>
                </c:pt>
                <c:pt idx="598">
                  <c:v>-1.1599999999999993</c:v>
                </c:pt>
                <c:pt idx="599">
                  <c:v>-1.1599999999999993</c:v>
                </c:pt>
                <c:pt idx="600">
                  <c:v>-1.1800000000000006</c:v>
                </c:pt>
                <c:pt idx="601">
                  <c:v>-1.1599999999999993</c:v>
                </c:pt>
                <c:pt idx="602">
                  <c:v>-1.1599999999999993</c:v>
                </c:pt>
                <c:pt idx="603">
                  <c:v>-1.1800000000000006</c:v>
                </c:pt>
                <c:pt idx="604">
                  <c:v>-1.1800000000000006</c:v>
                </c:pt>
                <c:pt idx="605">
                  <c:v>-1.1800000000000006</c:v>
                </c:pt>
                <c:pt idx="606">
                  <c:v>-1.1800000000000006</c:v>
                </c:pt>
                <c:pt idx="607">
                  <c:v>-1.2</c:v>
                </c:pt>
                <c:pt idx="608">
                  <c:v>-1.1800000000000006</c:v>
                </c:pt>
                <c:pt idx="609">
                  <c:v>-1.2</c:v>
                </c:pt>
                <c:pt idx="610">
                  <c:v>-1.1800000000000006</c:v>
                </c:pt>
                <c:pt idx="611">
                  <c:v>-1.2</c:v>
                </c:pt>
                <c:pt idx="612">
                  <c:v>-1.24</c:v>
                </c:pt>
                <c:pt idx="613">
                  <c:v>-1.2</c:v>
                </c:pt>
                <c:pt idx="614">
                  <c:v>-1.2</c:v>
                </c:pt>
                <c:pt idx="615">
                  <c:v>-1.22</c:v>
                </c:pt>
                <c:pt idx="616">
                  <c:v>-1.24</c:v>
                </c:pt>
                <c:pt idx="617">
                  <c:v>-1.26</c:v>
                </c:pt>
                <c:pt idx="618">
                  <c:v>-1.24</c:v>
                </c:pt>
                <c:pt idx="619">
                  <c:v>-1.24</c:v>
                </c:pt>
                <c:pt idx="620">
                  <c:v>-1.22</c:v>
                </c:pt>
                <c:pt idx="621">
                  <c:v>-1.22</c:v>
                </c:pt>
                <c:pt idx="622">
                  <c:v>-1.2</c:v>
                </c:pt>
                <c:pt idx="623">
                  <c:v>-1.24</c:v>
                </c:pt>
                <c:pt idx="624">
                  <c:v>-1.24</c:v>
                </c:pt>
                <c:pt idx="625">
                  <c:v>-1.22</c:v>
                </c:pt>
                <c:pt idx="626">
                  <c:v>-1.22</c:v>
                </c:pt>
                <c:pt idx="627">
                  <c:v>-1.24</c:v>
                </c:pt>
                <c:pt idx="628">
                  <c:v>-1.24</c:v>
                </c:pt>
                <c:pt idx="629">
                  <c:v>-1.22</c:v>
                </c:pt>
                <c:pt idx="630">
                  <c:v>-1.24</c:v>
                </c:pt>
                <c:pt idx="631">
                  <c:v>-1.26</c:v>
                </c:pt>
                <c:pt idx="632">
                  <c:v>-1.26</c:v>
                </c:pt>
                <c:pt idx="633">
                  <c:v>-1.26</c:v>
                </c:pt>
                <c:pt idx="634">
                  <c:v>-1.22</c:v>
                </c:pt>
                <c:pt idx="635">
                  <c:v>-1.26</c:v>
                </c:pt>
                <c:pt idx="636">
                  <c:v>-1.26</c:v>
                </c:pt>
                <c:pt idx="637">
                  <c:v>-1.28</c:v>
                </c:pt>
                <c:pt idx="638">
                  <c:v>-1.24</c:v>
                </c:pt>
                <c:pt idx="639">
                  <c:v>-1.24</c:v>
                </c:pt>
                <c:pt idx="640">
                  <c:v>-1.28</c:v>
                </c:pt>
                <c:pt idx="641">
                  <c:v>-1.24</c:v>
                </c:pt>
                <c:pt idx="642">
                  <c:v>-1.24</c:v>
                </c:pt>
                <c:pt idx="643">
                  <c:v>-1.26</c:v>
                </c:pt>
                <c:pt idx="644">
                  <c:v>-1.26</c:v>
                </c:pt>
                <c:pt idx="645">
                  <c:v>-1.26</c:v>
                </c:pt>
                <c:pt idx="646">
                  <c:v>-1.26</c:v>
                </c:pt>
                <c:pt idx="647">
                  <c:v>-1.22</c:v>
                </c:pt>
                <c:pt idx="648">
                  <c:v>-1.26</c:v>
                </c:pt>
                <c:pt idx="649">
                  <c:v>-1.28</c:v>
                </c:pt>
                <c:pt idx="650">
                  <c:v>-1.24</c:v>
                </c:pt>
                <c:pt idx="651">
                  <c:v>-1.24</c:v>
                </c:pt>
                <c:pt idx="652">
                  <c:v>-1.28</c:v>
                </c:pt>
                <c:pt idx="653">
                  <c:v>-1.24</c:v>
                </c:pt>
                <c:pt idx="654">
                  <c:v>-1.26</c:v>
                </c:pt>
                <c:pt idx="655">
                  <c:v>-1.26</c:v>
                </c:pt>
                <c:pt idx="656">
                  <c:v>-1.26</c:v>
                </c:pt>
                <c:pt idx="657">
                  <c:v>-1.28</c:v>
                </c:pt>
                <c:pt idx="658">
                  <c:v>-1.24</c:v>
                </c:pt>
                <c:pt idx="659">
                  <c:v>-1.2</c:v>
                </c:pt>
                <c:pt idx="660">
                  <c:v>-1.26</c:v>
                </c:pt>
                <c:pt idx="661">
                  <c:v>-1.26</c:v>
                </c:pt>
                <c:pt idx="662">
                  <c:v>-1.24</c:v>
                </c:pt>
                <c:pt idx="663">
                  <c:v>-1.22</c:v>
                </c:pt>
                <c:pt idx="664">
                  <c:v>-1.24</c:v>
                </c:pt>
                <c:pt idx="665">
                  <c:v>-1.22</c:v>
                </c:pt>
                <c:pt idx="666">
                  <c:v>-1.24</c:v>
                </c:pt>
                <c:pt idx="667">
                  <c:v>-1.22</c:v>
                </c:pt>
                <c:pt idx="668">
                  <c:v>-1.24</c:v>
                </c:pt>
                <c:pt idx="669">
                  <c:v>-1.26</c:v>
                </c:pt>
                <c:pt idx="670">
                  <c:v>-1.24</c:v>
                </c:pt>
                <c:pt idx="671">
                  <c:v>-1.22</c:v>
                </c:pt>
                <c:pt idx="672">
                  <c:v>-1.26</c:v>
                </c:pt>
                <c:pt idx="673">
                  <c:v>-1.24</c:v>
                </c:pt>
                <c:pt idx="674">
                  <c:v>-1.22</c:v>
                </c:pt>
                <c:pt idx="675">
                  <c:v>-1.24</c:v>
                </c:pt>
                <c:pt idx="676">
                  <c:v>-1.24</c:v>
                </c:pt>
                <c:pt idx="677">
                  <c:v>-1.24</c:v>
                </c:pt>
                <c:pt idx="678">
                  <c:v>-1.22</c:v>
                </c:pt>
                <c:pt idx="679">
                  <c:v>-1.22</c:v>
                </c:pt>
                <c:pt idx="680">
                  <c:v>-1.24</c:v>
                </c:pt>
                <c:pt idx="681">
                  <c:v>-1.24</c:v>
                </c:pt>
                <c:pt idx="682">
                  <c:v>-1.22</c:v>
                </c:pt>
                <c:pt idx="683">
                  <c:v>-1.22</c:v>
                </c:pt>
                <c:pt idx="684">
                  <c:v>-1.24</c:v>
                </c:pt>
                <c:pt idx="685">
                  <c:v>-1.24</c:v>
                </c:pt>
                <c:pt idx="686">
                  <c:v>-1.24</c:v>
                </c:pt>
                <c:pt idx="687">
                  <c:v>-1.22</c:v>
                </c:pt>
                <c:pt idx="688">
                  <c:v>-1.1800000000000006</c:v>
                </c:pt>
                <c:pt idx="689">
                  <c:v>-1.1800000000000006</c:v>
                </c:pt>
                <c:pt idx="690">
                  <c:v>-1.24</c:v>
                </c:pt>
                <c:pt idx="691">
                  <c:v>-1.24</c:v>
                </c:pt>
                <c:pt idx="692">
                  <c:v>-1.22</c:v>
                </c:pt>
                <c:pt idx="693">
                  <c:v>-1.2</c:v>
                </c:pt>
                <c:pt idx="694">
                  <c:v>-1.22</c:v>
                </c:pt>
                <c:pt idx="695">
                  <c:v>-1.22</c:v>
                </c:pt>
                <c:pt idx="696">
                  <c:v>-1.22</c:v>
                </c:pt>
                <c:pt idx="697">
                  <c:v>-1.24</c:v>
                </c:pt>
                <c:pt idx="698">
                  <c:v>-1.2</c:v>
                </c:pt>
                <c:pt idx="699">
                  <c:v>-1.22</c:v>
                </c:pt>
                <c:pt idx="700">
                  <c:v>-1.2</c:v>
                </c:pt>
                <c:pt idx="701">
                  <c:v>-1.2</c:v>
                </c:pt>
                <c:pt idx="702">
                  <c:v>-1.22</c:v>
                </c:pt>
                <c:pt idx="703">
                  <c:v>-1.1800000000000006</c:v>
                </c:pt>
                <c:pt idx="704">
                  <c:v>-1.2</c:v>
                </c:pt>
                <c:pt idx="705">
                  <c:v>-1.1800000000000006</c:v>
                </c:pt>
                <c:pt idx="706">
                  <c:v>-1.22</c:v>
                </c:pt>
                <c:pt idx="707">
                  <c:v>-1.22</c:v>
                </c:pt>
                <c:pt idx="708">
                  <c:v>-1.2</c:v>
                </c:pt>
                <c:pt idx="709">
                  <c:v>-1.1800000000000006</c:v>
                </c:pt>
                <c:pt idx="710">
                  <c:v>-1.2</c:v>
                </c:pt>
                <c:pt idx="711">
                  <c:v>-1.2</c:v>
                </c:pt>
                <c:pt idx="712">
                  <c:v>-1.1800000000000006</c:v>
                </c:pt>
                <c:pt idx="713">
                  <c:v>-1.1800000000000006</c:v>
                </c:pt>
                <c:pt idx="714">
                  <c:v>-1.1599999999999993</c:v>
                </c:pt>
                <c:pt idx="715">
                  <c:v>-1.1800000000000006</c:v>
                </c:pt>
                <c:pt idx="716">
                  <c:v>-1.1800000000000006</c:v>
                </c:pt>
                <c:pt idx="717">
                  <c:v>-1.22</c:v>
                </c:pt>
                <c:pt idx="718">
                  <c:v>-1.1800000000000006</c:v>
                </c:pt>
                <c:pt idx="719">
                  <c:v>-1.1599999999999993</c:v>
                </c:pt>
                <c:pt idx="720">
                  <c:v>-1.1599999999999993</c:v>
                </c:pt>
                <c:pt idx="721">
                  <c:v>-1.1599999999999993</c:v>
                </c:pt>
                <c:pt idx="722">
                  <c:v>-1.2</c:v>
                </c:pt>
                <c:pt idx="723">
                  <c:v>-1.1599999999999993</c:v>
                </c:pt>
                <c:pt idx="724">
                  <c:v>-1.1599999999999993</c:v>
                </c:pt>
                <c:pt idx="725">
                  <c:v>-1.1599999999999993</c:v>
                </c:pt>
                <c:pt idx="726">
                  <c:v>-1.1800000000000006</c:v>
                </c:pt>
                <c:pt idx="727">
                  <c:v>-1.1800000000000006</c:v>
                </c:pt>
                <c:pt idx="728">
                  <c:v>-1.1599999999999993</c:v>
                </c:pt>
                <c:pt idx="729">
                  <c:v>-1.1599999999999993</c:v>
                </c:pt>
                <c:pt idx="730">
                  <c:v>-1.1599999999999993</c:v>
                </c:pt>
                <c:pt idx="731">
                  <c:v>-1.1599999999999993</c:v>
                </c:pt>
                <c:pt idx="732">
                  <c:v>-1.1800000000000006</c:v>
                </c:pt>
                <c:pt idx="733">
                  <c:v>-1.1599999999999993</c:v>
                </c:pt>
                <c:pt idx="734">
                  <c:v>-1.1599999999999993</c:v>
                </c:pt>
                <c:pt idx="735">
                  <c:v>-1.1599999999999993</c:v>
                </c:pt>
                <c:pt idx="736">
                  <c:v>-1.1800000000000006</c:v>
                </c:pt>
                <c:pt idx="737">
                  <c:v>-1.1599999999999993</c:v>
                </c:pt>
                <c:pt idx="738">
                  <c:v>-1.1599999999999993</c:v>
                </c:pt>
                <c:pt idx="739">
                  <c:v>-1.1399999999999992</c:v>
                </c:pt>
                <c:pt idx="740">
                  <c:v>-1.1399999999999992</c:v>
                </c:pt>
                <c:pt idx="741">
                  <c:v>-1.1599999999999993</c:v>
                </c:pt>
                <c:pt idx="742">
                  <c:v>-1.1599999999999993</c:v>
                </c:pt>
                <c:pt idx="743">
                  <c:v>-1.1800000000000006</c:v>
                </c:pt>
                <c:pt idx="744">
                  <c:v>-1.1599999999999993</c:v>
                </c:pt>
                <c:pt idx="745">
                  <c:v>-1.1599999999999993</c:v>
                </c:pt>
                <c:pt idx="746">
                  <c:v>-1.1599999999999993</c:v>
                </c:pt>
                <c:pt idx="747">
                  <c:v>-1.1599999999999993</c:v>
                </c:pt>
                <c:pt idx="748">
                  <c:v>-1.1800000000000006</c:v>
                </c:pt>
                <c:pt idx="749">
                  <c:v>-1.1800000000000006</c:v>
                </c:pt>
                <c:pt idx="750">
                  <c:v>-1.1800000000000006</c:v>
                </c:pt>
                <c:pt idx="751">
                  <c:v>-1.1599999999999993</c:v>
                </c:pt>
                <c:pt idx="752">
                  <c:v>-1.1599999999999993</c:v>
                </c:pt>
                <c:pt idx="753">
                  <c:v>-1.1599999999999993</c:v>
                </c:pt>
                <c:pt idx="754">
                  <c:v>-1.2</c:v>
                </c:pt>
                <c:pt idx="755">
                  <c:v>-1.22</c:v>
                </c:pt>
                <c:pt idx="756">
                  <c:v>-1.1800000000000006</c:v>
                </c:pt>
                <c:pt idx="757">
                  <c:v>-1.1800000000000006</c:v>
                </c:pt>
                <c:pt idx="758">
                  <c:v>-1.2</c:v>
                </c:pt>
                <c:pt idx="759">
                  <c:v>-1.2</c:v>
                </c:pt>
                <c:pt idx="760">
                  <c:v>-1.1599999999999993</c:v>
                </c:pt>
                <c:pt idx="761">
                  <c:v>-1.1800000000000006</c:v>
                </c:pt>
                <c:pt idx="762">
                  <c:v>-1.2</c:v>
                </c:pt>
                <c:pt idx="763">
                  <c:v>-1.2</c:v>
                </c:pt>
                <c:pt idx="764">
                  <c:v>-1.1800000000000006</c:v>
                </c:pt>
                <c:pt idx="765">
                  <c:v>-1.1800000000000006</c:v>
                </c:pt>
                <c:pt idx="766">
                  <c:v>-1.22</c:v>
                </c:pt>
                <c:pt idx="767">
                  <c:v>-1.2</c:v>
                </c:pt>
                <c:pt idx="768">
                  <c:v>-1.2</c:v>
                </c:pt>
                <c:pt idx="769">
                  <c:v>-1.1800000000000006</c:v>
                </c:pt>
                <c:pt idx="770">
                  <c:v>-1.2</c:v>
                </c:pt>
                <c:pt idx="771">
                  <c:v>-1.2</c:v>
                </c:pt>
                <c:pt idx="772">
                  <c:v>-1.22</c:v>
                </c:pt>
                <c:pt idx="773">
                  <c:v>-1.1800000000000006</c:v>
                </c:pt>
                <c:pt idx="774">
                  <c:v>-1.22</c:v>
                </c:pt>
                <c:pt idx="775">
                  <c:v>-1.22</c:v>
                </c:pt>
                <c:pt idx="776">
                  <c:v>-1.2</c:v>
                </c:pt>
                <c:pt idx="777">
                  <c:v>-1.2</c:v>
                </c:pt>
                <c:pt idx="778">
                  <c:v>-1.22</c:v>
                </c:pt>
                <c:pt idx="779">
                  <c:v>-1.22</c:v>
                </c:pt>
                <c:pt idx="780">
                  <c:v>-1.22</c:v>
                </c:pt>
                <c:pt idx="781">
                  <c:v>-1.22</c:v>
                </c:pt>
                <c:pt idx="782">
                  <c:v>-1.24</c:v>
                </c:pt>
                <c:pt idx="783">
                  <c:v>-1.22</c:v>
                </c:pt>
                <c:pt idx="784">
                  <c:v>-1.26</c:v>
                </c:pt>
                <c:pt idx="785">
                  <c:v>-1.22</c:v>
                </c:pt>
                <c:pt idx="786">
                  <c:v>-1.22</c:v>
                </c:pt>
                <c:pt idx="787">
                  <c:v>-1.24</c:v>
                </c:pt>
                <c:pt idx="788">
                  <c:v>-1.22</c:v>
                </c:pt>
                <c:pt idx="789">
                  <c:v>-1.2</c:v>
                </c:pt>
                <c:pt idx="790">
                  <c:v>-1.24</c:v>
                </c:pt>
                <c:pt idx="791">
                  <c:v>-1.22</c:v>
                </c:pt>
                <c:pt idx="792">
                  <c:v>-1.22</c:v>
                </c:pt>
                <c:pt idx="793">
                  <c:v>-1.22</c:v>
                </c:pt>
                <c:pt idx="794">
                  <c:v>-1.22</c:v>
                </c:pt>
                <c:pt idx="795">
                  <c:v>-1.24</c:v>
                </c:pt>
                <c:pt idx="796">
                  <c:v>-1.2</c:v>
                </c:pt>
                <c:pt idx="797">
                  <c:v>-1.22</c:v>
                </c:pt>
                <c:pt idx="798">
                  <c:v>-1.22</c:v>
                </c:pt>
                <c:pt idx="799">
                  <c:v>-1.24</c:v>
                </c:pt>
                <c:pt idx="800">
                  <c:v>-1.24</c:v>
                </c:pt>
                <c:pt idx="801">
                  <c:v>-1.22</c:v>
                </c:pt>
                <c:pt idx="802">
                  <c:v>-1.26</c:v>
                </c:pt>
                <c:pt idx="803">
                  <c:v>-1.26</c:v>
                </c:pt>
                <c:pt idx="804">
                  <c:v>-1.26</c:v>
                </c:pt>
                <c:pt idx="805">
                  <c:v>-1.24</c:v>
                </c:pt>
                <c:pt idx="806">
                  <c:v>-1.26</c:v>
                </c:pt>
                <c:pt idx="807">
                  <c:v>-1.26</c:v>
                </c:pt>
                <c:pt idx="808">
                  <c:v>-1.24</c:v>
                </c:pt>
                <c:pt idx="809">
                  <c:v>-1.24</c:v>
                </c:pt>
                <c:pt idx="810">
                  <c:v>-1.2</c:v>
                </c:pt>
                <c:pt idx="811">
                  <c:v>-1.26</c:v>
                </c:pt>
                <c:pt idx="812">
                  <c:v>-1.26</c:v>
                </c:pt>
                <c:pt idx="813">
                  <c:v>-1.26</c:v>
                </c:pt>
                <c:pt idx="814">
                  <c:v>-1.22</c:v>
                </c:pt>
                <c:pt idx="815">
                  <c:v>-1.22</c:v>
                </c:pt>
                <c:pt idx="816">
                  <c:v>-1.24</c:v>
                </c:pt>
                <c:pt idx="817">
                  <c:v>-1.26</c:v>
                </c:pt>
                <c:pt idx="818">
                  <c:v>-1.26</c:v>
                </c:pt>
                <c:pt idx="819">
                  <c:v>-1.24</c:v>
                </c:pt>
                <c:pt idx="820">
                  <c:v>-1.24</c:v>
                </c:pt>
                <c:pt idx="821">
                  <c:v>-1.26</c:v>
                </c:pt>
                <c:pt idx="822">
                  <c:v>-1.26</c:v>
                </c:pt>
                <c:pt idx="823">
                  <c:v>-1.28</c:v>
                </c:pt>
                <c:pt idx="824">
                  <c:v>-1.26</c:v>
                </c:pt>
                <c:pt idx="825">
                  <c:v>-1.24</c:v>
                </c:pt>
                <c:pt idx="826">
                  <c:v>-1.22</c:v>
                </c:pt>
                <c:pt idx="827">
                  <c:v>-1.28</c:v>
                </c:pt>
                <c:pt idx="828">
                  <c:v>-1.24</c:v>
                </c:pt>
                <c:pt idx="829">
                  <c:v>-1.24</c:v>
                </c:pt>
                <c:pt idx="830">
                  <c:v>-1.26</c:v>
                </c:pt>
                <c:pt idx="831">
                  <c:v>-1.26</c:v>
                </c:pt>
                <c:pt idx="832">
                  <c:v>-1.24</c:v>
                </c:pt>
                <c:pt idx="833">
                  <c:v>-1.28</c:v>
                </c:pt>
                <c:pt idx="834">
                  <c:v>-1.26</c:v>
                </c:pt>
                <c:pt idx="835">
                  <c:v>-1.22</c:v>
                </c:pt>
                <c:pt idx="836">
                  <c:v>-1.24</c:v>
                </c:pt>
                <c:pt idx="837">
                  <c:v>-1.24</c:v>
                </c:pt>
                <c:pt idx="838">
                  <c:v>-1.26</c:v>
                </c:pt>
                <c:pt idx="839">
                  <c:v>-1.26</c:v>
                </c:pt>
                <c:pt idx="840">
                  <c:v>-1.22</c:v>
                </c:pt>
                <c:pt idx="841">
                  <c:v>-1.24</c:v>
                </c:pt>
                <c:pt idx="842">
                  <c:v>-1.26</c:v>
                </c:pt>
                <c:pt idx="843">
                  <c:v>-1.24</c:v>
                </c:pt>
                <c:pt idx="844">
                  <c:v>-1.24</c:v>
                </c:pt>
                <c:pt idx="845">
                  <c:v>-1.22</c:v>
                </c:pt>
                <c:pt idx="846">
                  <c:v>-1.22</c:v>
                </c:pt>
                <c:pt idx="847">
                  <c:v>-1.26</c:v>
                </c:pt>
                <c:pt idx="848">
                  <c:v>-1.24</c:v>
                </c:pt>
                <c:pt idx="849">
                  <c:v>-1.24</c:v>
                </c:pt>
                <c:pt idx="850">
                  <c:v>-1.2</c:v>
                </c:pt>
                <c:pt idx="851">
                  <c:v>-1.24</c:v>
                </c:pt>
                <c:pt idx="852">
                  <c:v>-1.24</c:v>
                </c:pt>
                <c:pt idx="853">
                  <c:v>-1.24</c:v>
                </c:pt>
                <c:pt idx="854">
                  <c:v>-1.22</c:v>
                </c:pt>
                <c:pt idx="855">
                  <c:v>-1.22</c:v>
                </c:pt>
                <c:pt idx="856">
                  <c:v>-1.22</c:v>
                </c:pt>
                <c:pt idx="857">
                  <c:v>-1.22</c:v>
                </c:pt>
                <c:pt idx="858">
                  <c:v>-1.2</c:v>
                </c:pt>
                <c:pt idx="859">
                  <c:v>-1.2</c:v>
                </c:pt>
                <c:pt idx="860">
                  <c:v>-1.22</c:v>
                </c:pt>
                <c:pt idx="861">
                  <c:v>-1.22</c:v>
                </c:pt>
                <c:pt idx="862">
                  <c:v>-1.2</c:v>
                </c:pt>
                <c:pt idx="863">
                  <c:v>-1.2</c:v>
                </c:pt>
                <c:pt idx="864">
                  <c:v>-1.22</c:v>
                </c:pt>
                <c:pt idx="865">
                  <c:v>-1.22</c:v>
                </c:pt>
                <c:pt idx="866">
                  <c:v>-1.2</c:v>
                </c:pt>
                <c:pt idx="867">
                  <c:v>-1.1800000000000006</c:v>
                </c:pt>
                <c:pt idx="868">
                  <c:v>-1.1800000000000006</c:v>
                </c:pt>
                <c:pt idx="869">
                  <c:v>-1.22</c:v>
                </c:pt>
                <c:pt idx="870">
                  <c:v>-1.1599999999999993</c:v>
                </c:pt>
                <c:pt idx="871">
                  <c:v>-1.1800000000000006</c:v>
                </c:pt>
                <c:pt idx="872">
                  <c:v>-1.1599999999999993</c:v>
                </c:pt>
                <c:pt idx="873">
                  <c:v>-1.1800000000000006</c:v>
                </c:pt>
                <c:pt idx="874">
                  <c:v>-1.1800000000000006</c:v>
                </c:pt>
                <c:pt idx="875">
                  <c:v>-1.1599999999999993</c:v>
                </c:pt>
                <c:pt idx="876">
                  <c:v>-1.1399999999999992</c:v>
                </c:pt>
                <c:pt idx="877">
                  <c:v>-1.1399999999999992</c:v>
                </c:pt>
                <c:pt idx="878">
                  <c:v>-1.1399999999999992</c:v>
                </c:pt>
                <c:pt idx="879">
                  <c:v>-1.1399999999999992</c:v>
                </c:pt>
                <c:pt idx="880">
                  <c:v>-1.1399999999999992</c:v>
                </c:pt>
                <c:pt idx="881">
                  <c:v>-1.1399999999999992</c:v>
                </c:pt>
                <c:pt idx="882">
                  <c:v>-1.1200000000000001</c:v>
                </c:pt>
                <c:pt idx="883">
                  <c:v>-1.1000000000000001</c:v>
                </c:pt>
                <c:pt idx="884">
                  <c:v>-1.1200000000000001</c:v>
                </c:pt>
                <c:pt idx="885">
                  <c:v>-1.1200000000000001</c:v>
                </c:pt>
                <c:pt idx="886">
                  <c:v>-1.1200000000000001</c:v>
                </c:pt>
                <c:pt idx="887">
                  <c:v>-1.1000000000000001</c:v>
                </c:pt>
                <c:pt idx="888">
                  <c:v>-1.08</c:v>
                </c:pt>
                <c:pt idx="889">
                  <c:v>-1.04</c:v>
                </c:pt>
                <c:pt idx="890">
                  <c:v>-1.06</c:v>
                </c:pt>
                <c:pt idx="891">
                  <c:v>-1.08</c:v>
                </c:pt>
                <c:pt idx="892">
                  <c:v>-1.06</c:v>
                </c:pt>
                <c:pt idx="893">
                  <c:v>-1.04</c:v>
                </c:pt>
                <c:pt idx="894">
                  <c:v>-1.02</c:v>
                </c:pt>
                <c:pt idx="895">
                  <c:v>-1.02</c:v>
                </c:pt>
                <c:pt idx="896">
                  <c:v>-1</c:v>
                </c:pt>
                <c:pt idx="897">
                  <c:v>-0.98</c:v>
                </c:pt>
                <c:pt idx="898">
                  <c:v>-1</c:v>
                </c:pt>
                <c:pt idx="899">
                  <c:v>-0.9600000000000003</c:v>
                </c:pt>
                <c:pt idx="900">
                  <c:v>-0.9600000000000003</c:v>
                </c:pt>
                <c:pt idx="901">
                  <c:v>-0.9</c:v>
                </c:pt>
                <c:pt idx="902">
                  <c:v>-0.94000000000000028</c:v>
                </c:pt>
                <c:pt idx="903">
                  <c:v>-0.94000000000000028</c:v>
                </c:pt>
                <c:pt idx="904">
                  <c:v>-0.94000000000000028</c:v>
                </c:pt>
                <c:pt idx="905">
                  <c:v>-0.92</c:v>
                </c:pt>
                <c:pt idx="906">
                  <c:v>-0.92</c:v>
                </c:pt>
                <c:pt idx="907">
                  <c:v>-0.92</c:v>
                </c:pt>
                <c:pt idx="908">
                  <c:v>-0.9</c:v>
                </c:pt>
                <c:pt idx="909">
                  <c:v>-0.88</c:v>
                </c:pt>
                <c:pt idx="910">
                  <c:v>-0.88</c:v>
                </c:pt>
                <c:pt idx="911">
                  <c:v>-0.86000000000000032</c:v>
                </c:pt>
                <c:pt idx="912">
                  <c:v>-0.8400000000000003</c:v>
                </c:pt>
                <c:pt idx="913">
                  <c:v>-0.8</c:v>
                </c:pt>
                <c:pt idx="914">
                  <c:v>-0.8</c:v>
                </c:pt>
                <c:pt idx="915">
                  <c:v>-0.8</c:v>
                </c:pt>
                <c:pt idx="916">
                  <c:v>-0.78</c:v>
                </c:pt>
                <c:pt idx="917">
                  <c:v>-0.74000000000000032</c:v>
                </c:pt>
                <c:pt idx="918">
                  <c:v>-0.74000000000000032</c:v>
                </c:pt>
                <c:pt idx="919">
                  <c:v>-0.74000000000000032</c:v>
                </c:pt>
                <c:pt idx="920">
                  <c:v>-0.68</c:v>
                </c:pt>
                <c:pt idx="921">
                  <c:v>-0.66000000000000036</c:v>
                </c:pt>
                <c:pt idx="922">
                  <c:v>-0.64000000000000035</c:v>
                </c:pt>
                <c:pt idx="923">
                  <c:v>-0.62000000000000033</c:v>
                </c:pt>
                <c:pt idx="924">
                  <c:v>-0.62000000000000033</c:v>
                </c:pt>
                <c:pt idx="925">
                  <c:v>-0.58000000000000007</c:v>
                </c:pt>
                <c:pt idx="926">
                  <c:v>-0.58000000000000007</c:v>
                </c:pt>
                <c:pt idx="927">
                  <c:v>-0.56000000000000005</c:v>
                </c:pt>
                <c:pt idx="928">
                  <c:v>-0.54</c:v>
                </c:pt>
                <c:pt idx="929">
                  <c:v>-0.54</c:v>
                </c:pt>
                <c:pt idx="930">
                  <c:v>-0.48000000000000015</c:v>
                </c:pt>
                <c:pt idx="931">
                  <c:v>-0.5</c:v>
                </c:pt>
                <c:pt idx="932">
                  <c:v>-0.48000000000000015</c:v>
                </c:pt>
                <c:pt idx="933">
                  <c:v>-0.42000000000000015</c:v>
                </c:pt>
                <c:pt idx="934">
                  <c:v>-0.42000000000000015</c:v>
                </c:pt>
                <c:pt idx="935">
                  <c:v>-0.4</c:v>
                </c:pt>
                <c:pt idx="936">
                  <c:v>-0.36000000000000015</c:v>
                </c:pt>
                <c:pt idx="937">
                  <c:v>-0.34</c:v>
                </c:pt>
                <c:pt idx="938">
                  <c:v>-0.32000000000000017</c:v>
                </c:pt>
                <c:pt idx="939">
                  <c:v>-0.32000000000000017</c:v>
                </c:pt>
                <c:pt idx="940">
                  <c:v>-0.28000000000000008</c:v>
                </c:pt>
                <c:pt idx="941">
                  <c:v>-0.26</c:v>
                </c:pt>
                <c:pt idx="942">
                  <c:v>-0.22</c:v>
                </c:pt>
                <c:pt idx="943">
                  <c:v>-0.2</c:v>
                </c:pt>
                <c:pt idx="944">
                  <c:v>-0.18000000000000008</c:v>
                </c:pt>
                <c:pt idx="945">
                  <c:v>-0.16</c:v>
                </c:pt>
                <c:pt idx="946">
                  <c:v>-0.14000000000000001</c:v>
                </c:pt>
                <c:pt idx="947">
                  <c:v>-0.14000000000000001</c:v>
                </c:pt>
                <c:pt idx="948">
                  <c:v>-0.1</c:v>
                </c:pt>
                <c:pt idx="949">
                  <c:v>-0.1</c:v>
                </c:pt>
                <c:pt idx="950">
                  <c:v>-6.0000000000000026E-2</c:v>
                </c:pt>
                <c:pt idx="951">
                  <c:v>-2.0000000000000011E-2</c:v>
                </c:pt>
                <c:pt idx="952">
                  <c:v>0</c:v>
                </c:pt>
                <c:pt idx="953">
                  <c:v>0</c:v>
                </c:pt>
                <c:pt idx="954">
                  <c:v>4.0000000000000022E-2</c:v>
                </c:pt>
                <c:pt idx="955">
                  <c:v>4.0000000000000022E-2</c:v>
                </c:pt>
                <c:pt idx="956">
                  <c:v>8.0000000000000043E-2</c:v>
                </c:pt>
                <c:pt idx="957">
                  <c:v>0.16</c:v>
                </c:pt>
                <c:pt idx="958">
                  <c:v>0.16</c:v>
                </c:pt>
                <c:pt idx="959">
                  <c:v>0.16</c:v>
                </c:pt>
                <c:pt idx="960">
                  <c:v>0.18000000000000008</c:v>
                </c:pt>
                <c:pt idx="961">
                  <c:v>0.22</c:v>
                </c:pt>
                <c:pt idx="962">
                  <c:v>0.26</c:v>
                </c:pt>
                <c:pt idx="963">
                  <c:v>0.24000000000000007</c:v>
                </c:pt>
                <c:pt idx="964">
                  <c:v>0.26</c:v>
                </c:pt>
                <c:pt idx="965">
                  <c:v>0.32000000000000017</c:v>
                </c:pt>
                <c:pt idx="966">
                  <c:v>0.34</c:v>
                </c:pt>
                <c:pt idx="967">
                  <c:v>0.34</c:v>
                </c:pt>
                <c:pt idx="968">
                  <c:v>0.34</c:v>
                </c:pt>
                <c:pt idx="969">
                  <c:v>0.4</c:v>
                </c:pt>
                <c:pt idx="970">
                  <c:v>0.44</c:v>
                </c:pt>
                <c:pt idx="971">
                  <c:v>0.42000000000000015</c:v>
                </c:pt>
                <c:pt idx="972">
                  <c:v>0.46</c:v>
                </c:pt>
                <c:pt idx="973">
                  <c:v>0.48000000000000015</c:v>
                </c:pt>
                <c:pt idx="974">
                  <c:v>0.52</c:v>
                </c:pt>
                <c:pt idx="975">
                  <c:v>0.54</c:v>
                </c:pt>
                <c:pt idx="976">
                  <c:v>0.54</c:v>
                </c:pt>
                <c:pt idx="977">
                  <c:v>0.58000000000000007</c:v>
                </c:pt>
                <c:pt idx="978">
                  <c:v>0.58000000000000007</c:v>
                </c:pt>
                <c:pt idx="979">
                  <c:v>0.62000000000000033</c:v>
                </c:pt>
                <c:pt idx="980">
                  <c:v>0.62000000000000033</c:v>
                </c:pt>
                <c:pt idx="981">
                  <c:v>0.62000000000000033</c:v>
                </c:pt>
                <c:pt idx="982">
                  <c:v>0.68</c:v>
                </c:pt>
                <c:pt idx="983">
                  <c:v>0.68</c:v>
                </c:pt>
                <c:pt idx="984">
                  <c:v>0.72000000000000031</c:v>
                </c:pt>
                <c:pt idx="985">
                  <c:v>0.72000000000000031</c:v>
                </c:pt>
                <c:pt idx="986">
                  <c:v>0.74000000000000032</c:v>
                </c:pt>
                <c:pt idx="987">
                  <c:v>0.74000000000000032</c:v>
                </c:pt>
                <c:pt idx="988">
                  <c:v>0.74000000000000032</c:v>
                </c:pt>
                <c:pt idx="989">
                  <c:v>0.78</c:v>
                </c:pt>
                <c:pt idx="990">
                  <c:v>0.76000000000000034</c:v>
                </c:pt>
                <c:pt idx="991">
                  <c:v>0.78</c:v>
                </c:pt>
                <c:pt idx="992">
                  <c:v>0.8</c:v>
                </c:pt>
                <c:pt idx="993">
                  <c:v>0.8400000000000003</c:v>
                </c:pt>
                <c:pt idx="994">
                  <c:v>0.82000000000000028</c:v>
                </c:pt>
                <c:pt idx="995">
                  <c:v>0.86000000000000032</c:v>
                </c:pt>
                <c:pt idx="996">
                  <c:v>0.86000000000000032</c:v>
                </c:pt>
                <c:pt idx="997">
                  <c:v>0.86000000000000032</c:v>
                </c:pt>
                <c:pt idx="998">
                  <c:v>0.88</c:v>
                </c:pt>
                <c:pt idx="999">
                  <c:v>0.9</c:v>
                </c:pt>
              </c:numCache>
            </c:numRef>
          </c:yVal>
          <c:smooth val="1"/>
        </c:ser>
        <c:ser>
          <c:idx val="1"/>
          <c:order val="1"/>
          <c:tx>
            <c:v>PDH / ULE cavity</c:v>
          </c:tx>
          <c:marker>
            <c:symbol val="square"/>
            <c:size val="2"/>
          </c:marker>
          <c:xVal>
            <c:numRef>
              <c:f>TEK00000!$D$3:$D$1002</c:f>
              <c:numCache>
                <c:formatCode>General</c:formatCode>
                <c:ptCount val="1000"/>
                <c:pt idx="0">
                  <c:v>-4.9900000000000014E-2</c:v>
                </c:pt>
                <c:pt idx="1">
                  <c:v>-4.9800000000000025E-2</c:v>
                </c:pt>
                <c:pt idx="2">
                  <c:v>-4.9700000000000036E-2</c:v>
                </c:pt>
                <c:pt idx="3">
                  <c:v>-4.9600000000000012E-2</c:v>
                </c:pt>
                <c:pt idx="4">
                  <c:v>-4.9500000000000023E-2</c:v>
                </c:pt>
                <c:pt idx="5">
                  <c:v>-4.9400000000000027E-2</c:v>
                </c:pt>
                <c:pt idx="6">
                  <c:v>-4.9300000000000017E-2</c:v>
                </c:pt>
                <c:pt idx="7">
                  <c:v>-4.9200000000000021E-2</c:v>
                </c:pt>
                <c:pt idx="8">
                  <c:v>-4.9100000000000026E-2</c:v>
                </c:pt>
                <c:pt idx="9">
                  <c:v>-4.900000000000003E-2</c:v>
                </c:pt>
                <c:pt idx="10">
                  <c:v>-4.8899999999999999E-2</c:v>
                </c:pt>
                <c:pt idx="11">
                  <c:v>-4.8800000000000003E-2</c:v>
                </c:pt>
                <c:pt idx="12">
                  <c:v>-4.8700000000000014E-2</c:v>
                </c:pt>
                <c:pt idx="13">
                  <c:v>-4.8599999999999997E-2</c:v>
                </c:pt>
                <c:pt idx="14">
                  <c:v>-4.8500000000000001E-2</c:v>
                </c:pt>
                <c:pt idx="15">
                  <c:v>-4.8400000000000012E-2</c:v>
                </c:pt>
                <c:pt idx="16">
                  <c:v>-4.8300000000000003E-2</c:v>
                </c:pt>
                <c:pt idx="17">
                  <c:v>-4.82E-2</c:v>
                </c:pt>
                <c:pt idx="18">
                  <c:v>-4.8100000000000004E-2</c:v>
                </c:pt>
                <c:pt idx="19">
                  <c:v>-4.8000000000000001E-2</c:v>
                </c:pt>
                <c:pt idx="20">
                  <c:v>-4.7900000000000012E-2</c:v>
                </c:pt>
                <c:pt idx="21">
                  <c:v>-4.7800000000000023E-2</c:v>
                </c:pt>
                <c:pt idx="22">
                  <c:v>-4.7699999999999999E-2</c:v>
                </c:pt>
                <c:pt idx="23">
                  <c:v>-4.7600000000000003E-2</c:v>
                </c:pt>
                <c:pt idx="24">
                  <c:v>-4.7500000000000014E-2</c:v>
                </c:pt>
                <c:pt idx="25">
                  <c:v>-4.7400000000000025E-2</c:v>
                </c:pt>
                <c:pt idx="26">
                  <c:v>-4.730000000000003E-2</c:v>
                </c:pt>
                <c:pt idx="27">
                  <c:v>-4.7200000000000013E-2</c:v>
                </c:pt>
                <c:pt idx="28">
                  <c:v>-4.7100000000000003E-2</c:v>
                </c:pt>
                <c:pt idx="29">
                  <c:v>-4.7000000000000014E-2</c:v>
                </c:pt>
                <c:pt idx="30">
                  <c:v>-4.6899999999999997E-2</c:v>
                </c:pt>
                <c:pt idx="31">
                  <c:v>-4.6800000000000001E-2</c:v>
                </c:pt>
                <c:pt idx="32">
                  <c:v>-4.6699999999999998E-2</c:v>
                </c:pt>
                <c:pt idx="33">
                  <c:v>-4.6599999999999996E-2</c:v>
                </c:pt>
                <c:pt idx="34">
                  <c:v>-4.65E-2</c:v>
                </c:pt>
                <c:pt idx="35">
                  <c:v>-4.6400000000000004E-2</c:v>
                </c:pt>
                <c:pt idx="36">
                  <c:v>-4.6300000000000001E-2</c:v>
                </c:pt>
                <c:pt idx="37">
                  <c:v>-4.6199999999999998E-2</c:v>
                </c:pt>
                <c:pt idx="38">
                  <c:v>-4.6100000000000002E-2</c:v>
                </c:pt>
                <c:pt idx="39">
                  <c:v>-4.5999999999999999E-2</c:v>
                </c:pt>
                <c:pt idx="40">
                  <c:v>-4.5900000000000003E-2</c:v>
                </c:pt>
                <c:pt idx="41">
                  <c:v>-4.5800000000000014E-2</c:v>
                </c:pt>
                <c:pt idx="42">
                  <c:v>-4.5699999999999998E-2</c:v>
                </c:pt>
                <c:pt idx="43">
                  <c:v>-4.5600000000000002E-2</c:v>
                </c:pt>
                <c:pt idx="44">
                  <c:v>-4.5500000000000013E-2</c:v>
                </c:pt>
                <c:pt idx="45">
                  <c:v>-4.5400000000000003E-2</c:v>
                </c:pt>
                <c:pt idx="46">
                  <c:v>-4.5300000000000014E-2</c:v>
                </c:pt>
                <c:pt idx="47">
                  <c:v>-4.5200000000000004E-2</c:v>
                </c:pt>
                <c:pt idx="48">
                  <c:v>-4.5100000000000001E-2</c:v>
                </c:pt>
                <c:pt idx="49">
                  <c:v>-4.5000000000000012E-2</c:v>
                </c:pt>
                <c:pt idx="50">
                  <c:v>-4.4900000000000023E-2</c:v>
                </c:pt>
                <c:pt idx="51">
                  <c:v>-4.4800000000000027E-2</c:v>
                </c:pt>
                <c:pt idx="52">
                  <c:v>-4.4700000000000017E-2</c:v>
                </c:pt>
                <c:pt idx="53">
                  <c:v>-4.4600000000000022E-2</c:v>
                </c:pt>
                <c:pt idx="54">
                  <c:v>-4.4500000000000026E-2</c:v>
                </c:pt>
                <c:pt idx="55">
                  <c:v>-4.440000000000003E-2</c:v>
                </c:pt>
                <c:pt idx="56">
                  <c:v>-4.4299999999999999E-2</c:v>
                </c:pt>
                <c:pt idx="57">
                  <c:v>-4.4200000000000003E-2</c:v>
                </c:pt>
                <c:pt idx="58">
                  <c:v>-4.4100000000000014E-2</c:v>
                </c:pt>
                <c:pt idx="59">
                  <c:v>-4.3999999999999997E-2</c:v>
                </c:pt>
                <c:pt idx="60">
                  <c:v>-4.3900000000000002E-2</c:v>
                </c:pt>
                <c:pt idx="61">
                  <c:v>-4.3800000000000013E-2</c:v>
                </c:pt>
                <c:pt idx="62">
                  <c:v>-4.3700000000000003E-2</c:v>
                </c:pt>
                <c:pt idx="63">
                  <c:v>-4.36E-2</c:v>
                </c:pt>
                <c:pt idx="64">
                  <c:v>-4.3500000000000004E-2</c:v>
                </c:pt>
                <c:pt idx="65">
                  <c:v>-4.3400000000000001E-2</c:v>
                </c:pt>
                <c:pt idx="66">
                  <c:v>-4.3299999999999998E-2</c:v>
                </c:pt>
                <c:pt idx="67">
                  <c:v>-4.3199999999999995E-2</c:v>
                </c:pt>
                <c:pt idx="68">
                  <c:v>-4.3099999999999999E-2</c:v>
                </c:pt>
                <c:pt idx="69">
                  <c:v>-4.3000000000000003E-2</c:v>
                </c:pt>
                <c:pt idx="70">
                  <c:v>-4.2900000000000021E-2</c:v>
                </c:pt>
                <c:pt idx="71">
                  <c:v>-4.2800000000000026E-2</c:v>
                </c:pt>
                <c:pt idx="72">
                  <c:v>-4.270000000000003E-2</c:v>
                </c:pt>
                <c:pt idx="73">
                  <c:v>-4.2600000000000013E-2</c:v>
                </c:pt>
                <c:pt idx="74">
                  <c:v>-4.2500000000000003E-2</c:v>
                </c:pt>
                <c:pt idx="75">
                  <c:v>-4.2400000000000014E-2</c:v>
                </c:pt>
                <c:pt idx="76">
                  <c:v>-4.2299999999999997E-2</c:v>
                </c:pt>
                <c:pt idx="77">
                  <c:v>-4.2200000000000001E-2</c:v>
                </c:pt>
                <c:pt idx="78">
                  <c:v>-4.2100000000000012E-2</c:v>
                </c:pt>
                <c:pt idx="79">
                  <c:v>-4.2000000000000023E-2</c:v>
                </c:pt>
                <c:pt idx="80">
                  <c:v>-4.19E-2</c:v>
                </c:pt>
                <c:pt idx="81">
                  <c:v>-4.1800000000000004E-2</c:v>
                </c:pt>
                <c:pt idx="82">
                  <c:v>-4.1700000000000001E-2</c:v>
                </c:pt>
                <c:pt idx="83">
                  <c:v>-4.1599999999999998E-2</c:v>
                </c:pt>
                <c:pt idx="84">
                  <c:v>-4.1500000000000002E-2</c:v>
                </c:pt>
                <c:pt idx="85">
                  <c:v>-4.1399999999999999E-2</c:v>
                </c:pt>
                <c:pt idx="86">
                  <c:v>-4.1300000000000003E-2</c:v>
                </c:pt>
                <c:pt idx="87">
                  <c:v>-4.1199999999999987E-2</c:v>
                </c:pt>
                <c:pt idx="88">
                  <c:v>-4.1099999999999998E-2</c:v>
                </c:pt>
                <c:pt idx="89">
                  <c:v>-4.1000000000000002E-2</c:v>
                </c:pt>
                <c:pt idx="90">
                  <c:v>-4.0900000000000013E-2</c:v>
                </c:pt>
                <c:pt idx="91">
                  <c:v>-4.0800000000000003E-2</c:v>
                </c:pt>
                <c:pt idx="92">
                  <c:v>-4.0700000000000014E-2</c:v>
                </c:pt>
                <c:pt idx="93">
                  <c:v>-4.0599999999999997E-2</c:v>
                </c:pt>
                <c:pt idx="94">
                  <c:v>-4.0500000000000001E-2</c:v>
                </c:pt>
                <c:pt idx="95">
                  <c:v>-4.0400000000000012E-2</c:v>
                </c:pt>
                <c:pt idx="96">
                  <c:v>-4.0300000000000023E-2</c:v>
                </c:pt>
                <c:pt idx="97">
                  <c:v>-4.02E-2</c:v>
                </c:pt>
                <c:pt idx="98">
                  <c:v>-4.0100000000000004E-2</c:v>
                </c:pt>
                <c:pt idx="99">
                  <c:v>-4.0000000000000022E-2</c:v>
                </c:pt>
                <c:pt idx="100">
                  <c:v>-3.9900000000000005E-2</c:v>
                </c:pt>
                <c:pt idx="101">
                  <c:v>-3.9800000000000002E-2</c:v>
                </c:pt>
                <c:pt idx="102">
                  <c:v>-3.9699999999999999E-2</c:v>
                </c:pt>
                <c:pt idx="103">
                  <c:v>-3.960000000000001E-2</c:v>
                </c:pt>
                <c:pt idx="104">
                  <c:v>-3.95E-2</c:v>
                </c:pt>
                <c:pt idx="105">
                  <c:v>-3.9399999999999998E-2</c:v>
                </c:pt>
                <c:pt idx="106">
                  <c:v>-3.9300000000000002E-2</c:v>
                </c:pt>
                <c:pt idx="107">
                  <c:v>-3.9199999999999999E-2</c:v>
                </c:pt>
                <c:pt idx="108">
                  <c:v>-3.9100000000000003E-2</c:v>
                </c:pt>
                <c:pt idx="109">
                  <c:v>-3.9000000000000014E-2</c:v>
                </c:pt>
                <c:pt idx="110">
                  <c:v>-3.8900000000000004E-2</c:v>
                </c:pt>
                <c:pt idx="111">
                  <c:v>-3.8800000000000001E-2</c:v>
                </c:pt>
                <c:pt idx="112">
                  <c:v>-3.8699999999999998E-2</c:v>
                </c:pt>
                <c:pt idx="113">
                  <c:v>-3.8600000000000002E-2</c:v>
                </c:pt>
                <c:pt idx="114">
                  <c:v>-3.85E-2</c:v>
                </c:pt>
                <c:pt idx="115">
                  <c:v>-3.8399999999999997E-2</c:v>
                </c:pt>
                <c:pt idx="116">
                  <c:v>-3.8300000000000001E-2</c:v>
                </c:pt>
                <c:pt idx="117">
                  <c:v>-3.8199999999999998E-2</c:v>
                </c:pt>
                <c:pt idx="118">
                  <c:v>-3.8100000000000002E-2</c:v>
                </c:pt>
                <c:pt idx="119">
                  <c:v>-3.7999999999999999E-2</c:v>
                </c:pt>
                <c:pt idx="120">
                  <c:v>-3.790000000000001E-2</c:v>
                </c:pt>
                <c:pt idx="121">
                  <c:v>-3.7800000000000021E-2</c:v>
                </c:pt>
                <c:pt idx="122">
                  <c:v>-3.7700000000000011E-2</c:v>
                </c:pt>
                <c:pt idx="123">
                  <c:v>-3.7600000000000022E-2</c:v>
                </c:pt>
                <c:pt idx="124">
                  <c:v>-3.7500000000000006E-2</c:v>
                </c:pt>
                <c:pt idx="125">
                  <c:v>-3.7400000000000024E-2</c:v>
                </c:pt>
                <c:pt idx="126">
                  <c:v>-3.7300000000000021E-2</c:v>
                </c:pt>
                <c:pt idx="127">
                  <c:v>-3.7200000000000018E-2</c:v>
                </c:pt>
                <c:pt idx="128">
                  <c:v>-3.7100000000000001E-2</c:v>
                </c:pt>
                <c:pt idx="129">
                  <c:v>-3.6999999999999998E-2</c:v>
                </c:pt>
                <c:pt idx="130">
                  <c:v>-3.6900000000000002E-2</c:v>
                </c:pt>
                <c:pt idx="131">
                  <c:v>-3.6799999999999999E-2</c:v>
                </c:pt>
                <c:pt idx="132">
                  <c:v>-3.670000000000001E-2</c:v>
                </c:pt>
                <c:pt idx="133">
                  <c:v>-3.6600000000000021E-2</c:v>
                </c:pt>
                <c:pt idx="134">
                  <c:v>-3.6500000000000005E-2</c:v>
                </c:pt>
                <c:pt idx="135">
                  <c:v>-3.6400000000000016E-2</c:v>
                </c:pt>
                <c:pt idx="136">
                  <c:v>-3.6300000000000006E-2</c:v>
                </c:pt>
                <c:pt idx="137">
                  <c:v>-3.6200000000000024E-2</c:v>
                </c:pt>
                <c:pt idx="138">
                  <c:v>-3.61E-2</c:v>
                </c:pt>
                <c:pt idx="139">
                  <c:v>-3.5999999999999997E-2</c:v>
                </c:pt>
                <c:pt idx="140">
                  <c:v>-3.5900000000000001E-2</c:v>
                </c:pt>
                <c:pt idx="141">
                  <c:v>-3.5799999999999998E-2</c:v>
                </c:pt>
                <c:pt idx="142">
                  <c:v>-3.570000000000001E-2</c:v>
                </c:pt>
                <c:pt idx="143">
                  <c:v>-3.5600000000000021E-2</c:v>
                </c:pt>
                <c:pt idx="144">
                  <c:v>-3.5500000000000004E-2</c:v>
                </c:pt>
                <c:pt idx="145">
                  <c:v>-3.5400000000000001E-2</c:v>
                </c:pt>
                <c:pt idx="146">
                  <c:v>-3.5300000000000005E-2</c:v>
                </c:pt>
                <c:pt idx="147">
                  <c:v>-3.5200000000000002E-2</c:v>
                </c:pt>
                <c:pt idx="148">
                  <c:v>-3.5099999999999999E-2</c:v>
                </c:pt>
                <c:pt idx="149">
                  <c:v>-3.500000000000001E-2</c:v>
                </c:pt>
                <c:pt idx="150">
                  <c:v>-3.49E-2</c:v>
                </c:pt>
                <c:pt idx="151">
                  <c:v>-3.4799999999999998E-2</c:v>
                </c:pt>
                <c:pt idx="152">
                  <c:v>-3.4700000000000002E-2</c:v>
                </c:pt>
                <c:pt idx="153">
                  <c:v>-3.4599999999999999E-2</c:v>
                </c:pt>
                <c:pt idx="154">
                  <c:v>-3.4500000000000003E-2</c:v>
                </c:pt>
                <c:pt idx="155">
                  <c:v>-3.44E-2</c:v>
                </c:pt>
                <c:pt idx="156">
                  <c:v>-3.4300000000000004E-2</c:v>
                </c:pt>
                <c:pt idx="157">
                  <c:v>-3.4200000000000001E-2</c:v>
                </c:pt>
                <c:pt idx="158">
                  <c:v>-3.4099999999999998E-2</c:v>
                </c:pt>
                <c:pt idx="159">
                  <c:v>-3.4000000000000002E-2</c:v>
                </c:pt>
                <c:pt idx="160">
                  <c:v>-3.39E-2</c:v>
                </c:pt>
                <c:pt idx="161">
                  <c:v>-3.3799999999999997E-2</c:v>
                </c:pt>
                <c:pt idx="162">
                  <c:v>-3.3700000000000001E-2</c:v>
                </c:pt>
                <c:pt idx="163">
                  <c:v>-3.3599999999999998E-2</c:v>
                </c:pt>
                <c:pt idx="164">
                  <c:v>-3.3500000000000002E-2</c:v>
                </c:pt>
                <c:pt idx="165">
                  <c:v>-3.3399999999999999E-2</c:v>
                </c:pt>
                <c:pt idx="166">
                  <c:v>-3.3300000000000003E-2</c:v>
                </c:pt>
                <c:pt idx="167">
                  <c:v>-3.32E-2</c:v>
                </c:pt>
                <c:pt idx="168">
                  <c:v>-3.3099999999999997E-2</c:v>
                </c:pt>
                <c:pt idx="169">
                  <c:v>-3.3000000000000002E-2</c:v>
                </c:pt>
                <c:pt idx="170">
                  <c:v>-3.2900000000000006E-2</c:v>
                </c:pt>
                <c:pt idx="171">
                  <c:v>-3.2800000000000024E-2</c:v>
                </c:pt>
                <c:pt idx="172">
                  <c:v>-3.2700000000000014E-2</c:v>
                </c:pt>
                <c:pt idx="173">
                  <c:v>-3.2600000000000018E-2</c:v>
                </c:pt>
                <c:pt idx="174">
                  <c:v>-3.2500000000000001E-2</c:v>
                </c:pt>
                <c:pt idx="175">
                  <c:v>-3.2399999999999998E-2</c:v>
                </c:pt>
                <c:pt idx="176">
                  <c:v>-3.2300000000000002E-2</c:v>
                </c:pt>
                <c:pt idx="177">
                  <c:v>-3.2199999999999999E-2</c:v>
                </c:pt>
                <c:pt idx="178">
                  <c:v>-3.210000000000001E-2</c:v>
                </c:pt>
                <c:pt idx="179">
                  <c:v>-3.2000000000000021E-2</c:v>
                </c:pt>
                <c:pt idx="180">
                  <c:v>-3.1900000000000005E-2</c:v>
                </c:pt>
                <c:pt idx="181">
                  <c:v>-3.1800000000000002E-2</c:v>
                </c:pt>
                <c:pt idx="182">
                  <c:v>-3.1700000000000006E-2</c:v>
                </c:pt>
                <c:pt idx="183">
                  <c:v>-3.1600000000000024E-2</c:v>
                </c:pt>
                <c:pt idx="184">
                  <c:v>-3.15E-2</c:v>
                </c:pt>
                <c:pt idx="185">
                  <c:v>-3.1399999999999997E-2</c:v>
                </c:pt>
                <c:pt idx="186">
                  <c:v>-3.1300000000000001E-2</c:v>
                </c:pt>
                <c:pt idx="187">
                  <c:v>-3.1199999999999999E-2</c:v>
                </c:pt>
                <c:pt idx="188">
                  <c:v>-3.1100000000000006E-2</c:v>
                </c:pt>
                <c:pt idx="189">
                  <c:v>-3.1000000000000014E-2</c:v>
                </c:pt>
                <c:pt idx="190">
                  <c:v>-3.09E-2</c:v>
                </c:pt>
                <c:pt idx="191">
                  <c:v>-3.0800000000000011E-2</c:v>
                </c:pt>
                <c:pt idx="192">
                  <c:v>-3.0700000000000002E-2</c:v>
                </c:pt>
                <c:pt idx="193">
                  <c:v>-3.0599999999999999E-2</c:v>
                </c:pt>
                <c:pt idx="194">
                  <c:v>-3.0500000000000006E-2</c:v>
                </c:pt>
                <c:pt idx="195">
                  <c:v>-3.0400000000000014E-2</c:v>
                </c:pt>
                <c:pt idx="196">
                  <c:v>-3.0300000000000001E-2</c:v>
                </c:pt>
                <c:pt idx="197">
                  <c:v>-3.0200000000000012E-2</c:v>
                </c:pt>
                <c:pt idx="198">
                  <c:v>-3.0100000000000002E-2</c:v>
                </c:pt>
                <c:pt idx="199">
                  <c:v>-3.0000000000000002E-2</c:v>
                </c:pt>
                <c:pt idx="200">
                  <c:v>-2.9899999999999999E-2</c:v>
                </c:pt>
                <c:pt idx="201">
                  <c:v>-2.9800000000000011E-2</c:v>
                </c:pt>
                <c:pt idx="202">
                  <c:v>-2.9700000000000001E-2</c:v>
                </c:pt>
                <c:pt idx="203">
                  <c:v>-2.9600000000000001E-2</c:v>
                </c:pt>
                <c:pt idx="204">
                  <c:v>-2.9500000000000002E-2</c:v>
                </c:pt>
                <c:pt idx="205">
                  <c:v>-2.9399999999999999E-2</c:v>
                </c:pt>
                <c:pt idx="206">
                  <c:v>-2.93E-2</c:v>
                </c:pt>
                <c:pt idx="207">
                  <c:v>-2.9200000000000011E-2</c:v>
                </c:pt>
                <c:pt idx="208">
                  <c:v>-2.9100000000000001E-2</c:v>
                </c:pt>
                <c:pt idx="209">
                  <c:v>-2.9000000000000001E-2</c:v>
                </c:pt>
                <c:pt idx="210">
                  <c:v>-2.8899999999999999E-2</c:v>
                </c:pt>
                <c:pt idx="211">
                  <c:v>-2.8799999999999999E-2</c:v>
                </c:pt>
                <c:pt idx="212">
                  <c:v>-2.87E-2</c:v>
                </c:pt>
                <c:pt idx="213">
                  <c:v>-2.86E-2</c:v>
                </c:pt>
                <c:pt idx="214">
                  <c:v>-2.8500000000000001E-2</c:v>
                </c:pt>
                <c:pt idx="215">
                  <c:v>-2.8400000000000002E-2</c:v>
                </c:pt>
                <c:pt idx="216">
                  <c:v>-2.8299999999999999E-2</c:v>
                </c:pt>
                <c:pt idx="217">
                  <c:v>-2.8199999999999989E-2</c:v>
                </c:pt>
                <c:pt idx="218">
                  <c:v>-2.81E-2</c:v>
                </c:pt>
                <c:pt idx="219">
                  <c:v>-2.8000000000000001E-2</c:v>
                </c:pt>
                <c:pt idx="220">
                  <c:v>-2.7900000000000012E-2</c:v>
                </c:pt>
                <c:pt idx="221">
                  <c:v>-2.7800000000000009E-2</c:v>
                </c:pt>
                <c:pt idx="222">
                  <c:v>-2.7700000000000002E-2</c:v>
                </c:pt>
                <c:pt idx="223">
                  <c:v>-2.7600000000000013E-2</c:v>
                </c:pt>
                <c:pt idx="224">
                  <c:v>-2.7500000000000011E-2</c:v>
                </c:pt>
                <c:pt idx="225">
                  <c:v>-2.7400000000000015E-2</c:v>
                </c:pt>
                <c:pt idx="226">
                  <c:v>-2.7300000000000001E-2</c:v>
                </c:pt>
                <c:pt idx="227">
                  <c:v>-2.7200000000000009E-2</c:v>
                </c:pt>
                <c:pt idx="228">
                  <c:v>-2.7100000000000006E-2</c:v>
                </c:pt>
                <c:pt idx="229">
                  <c:v>-2.7000000000000014E-2</c:v>
                </c:pt>
                <c:pt idx="230">
                  <c:v>-2.6900000000000011E-2</c:v>
                </c:pt>
                <c:pt idx="231">
                  <c:v>-2.6800000000000015E-2</c:v>
                </c:pt>
                <c:pt idx="232">
                  <c:v>-2.6700000000000002E-2</c:v>
                </c:pt>
                <c:pt idx="233">
                  <c:v>-2.6599999999999999E-2</c:v>
                </c:pt>
                <c:pt idx="234">
                  <c:v>-2.6500000000000006E-2</c:v>
                </c:pt>
                <c:pt idx="235">
                  <c:v>-2.6400000000000014E-2</c:v>
                </c:pt>
                <c:pt idx="236">
                  <c:v>-2.63E-2</c:v>
                </c:pt>
                <c:pt idx="237">
                  <c:v>-2.6200000000000011E-2</c:v>
                </c:pt>
                <c:pt idx="238">
                  <c:v>-2.6100000000000002E-2</c:v>
                </c:pt>
                <c:pt idx="239">
                  <c:v>-2.5999999999999999E-2</c:v>
                </c:pt>
                <c:pt idx="240">
                  <c:v>-2.5900000000000006E-2</c:v>
                </c:pt>
                <c:pt idx="241">
                  <c:v>-2.5800000000000014E-2</c:v>
                </c:pt>
                <c:pt idx="242">
                  <c:v>-2.5700000000000001E-2</c:v>
                </c:pt>
                <c:pt idx="243">
                  <c:v>-2.5600000000000012E-2</c:v>
                </c:pt>
                <c:pt idx="244">
                  <c:v>-2.5500000000000002E-2</c:v>
                </c:pt>
                <c:pt idx="245">
                  <c:v>-2.5399999999999999E-2</c:v>
                </c:pt>
                <c:pt idx="246">
                  <c:v>-2.53E-2</c:v>
                </c:pt>
                <c:pt idx="247">
                  <c:v>-2.5200000000000011E-2</c:v>
                </c:pt>
                <c:pt idx="248">
                  <c:v>-2.5100000000000001E-2</c:v>
                </c:pt>
                <c:pt idx="249">
                  <c:v>-2.5000000000000001E-2</c:v>
                </c:pt>
                <c:pt idx="250">
                  <c:v>-2.4900000000000002E-2</c:v>
                </c:pt>
                <c:pt idx="251">
                  <c:v>-2.4799999999999999E-2</c:v>
                </c:pt>
                <c:pt idx="252">
                  <c:v>-2.47E-2</c:v>
                </c:pt>
                <c:pt idx="253">
                  <c:v>-2.4600000000000011E-2</c:v>
                </c:pt>
                <c:pt idx="254">
                  <c:v>-2.4500000000000001E-2</c:v>
                </c:pt>
                <c:pt idx="255">
                  <c:v>-2.4400000000000002E-2</c:v>
                </c:pt>
                <c:pt idx="256">
                  <c:v>-2.4299999999999999E-2</c:v>
                </c:pt>
                <c:pt idx="257">
                  <c:v>-2.4199999999999989E-2</c:v>
                </c:pt>
                <c:pt idx="258">
                  <c:v>-2.41E-2</c:v>
                </c:pt>
                <c:pt idx="259">
                  <c:v>-2.4E-2</c:v>
                </c:pt>
                <c:pt idx="260">
                  <c:v>-2.3900000000000001E-2</c:v>
                </c:pt>
                <c:pt idx="261">
                  <c:v>-2.3800000000000002E-2</c:v>
                </c:pt>
                <c:pt idx="262">
                  <c:v>-2.3699999999999999E-2</c:v>
                </c:pt>
                <c:pt idx="263">
                  <c:v>-2.3599999999999993E-2</c:v>
                </c:pt>
                <c:pt idx="264">
                  <c:v>-2.35E-2</c:v>
                </c:pt>
                <c:pt idx="265">
                  <c:v>-2.3400000000000001E-2</c:v>
                </c:pt>
                <c:pt idx="266">
                  <c:v>-2.3299999999999998E-2</c:v>
                </c:pt>
                <c:pt idx="267">
                  <c:v>-2.3199999999999988E-2</c:v>
                </c:pt>
                <c:pt idx="268">
                  <c:v>-2.3099999999999999E-2</c:v>
                </c:pt>
                <c:pt idx="269">
                  <c:v>-2.3E-2</c:v>
                </c:pt>
                <c:pt idx="270">
                  <c:v>-2.2900000000000011E-2</c:v>
                </c:pt>
                <c:pt idx="271">
                  <c:v>-2.2800000000000015E-2</c:v>
                </c:pt>
                <c:pt idx="272">
                  <c:v>-2.2700000000000001E-2</c:v>
                </c:pt>
                <c:pt idx="273">
                  <c:v>-2.2600000000000009E-2</c:v>
                </c:pt>
                <c:pt idx="274">
                  <c:v>-2.2500000000000006E-2</c:v>
                </c:pt>
                <c:pt idx="275">
                  <c:v>-2.2400000000000014E-2</c:v>
                </c:pt>
                <c:pt idx="276">
                  <c:v>-2.2300000000000011E-2</c:v>
                </c:pt>
                <c:pt idx="277">
                  <c:v>-2.2200000000000015E-2</c:v>
                </c:pt>
                <c:pt idx="278">
                  <c:v>-2.2100000000000002E-2</c:v>
                </c:pt>
                <c:pt idx="279">
                  <c:v>-2.1999999999999999E-2</c:v>
                </c:pt>
                <c:pt idx="280">
                  <c:v>-2.1900000000000006E-2</c:v>
                </c:pt>
                <c:pt idx="281">
                  <c:v>-2.1800000000000014E-2</c:v>
                </c:pt>
                <c:pt idx="282">
                  <c:v>-2.1700000000000001E-2</c:v>
                </c:pt>
                <c:pt idx="283">
                  <c:v>-2.1600000000000012E-2</c:v>
                </c:pt>
                <c:pt idx="284">
                  <c:v>-2.1500000000000002E-2</c:v>
                </c:pt>
                <c:pt idx="285">
                  <c:v>-2.1399999999999999E-2</c:v>
                </c:pt>
                <c:pt idx="286">
                  <c:v>-2.1300000000000006E-2</c:v>
                </c:pt>
                <c:pt idx="287">
                  <c:v>-2.1200000000000014E-2</c:v>
                </c:pt>
                <c:pt idx="288">
                  <c:v>-2.1100000000000001E-2</c:v>
                </c:pt>
                <c:pt idx="289">
                  <c:v>-2.1000000000000012E-2</c:v>
                </c:pt>
                <c:pt idx="290">
                  <c:v>-2.0900000000000002E-2</c:v>
                </c:pt>
                <c:pt idx="291">
                  <c:v>-2.0799999999999999E-2</c:v>
                </c:pt>
                <c:pt idx="292">
                  <c:v>-2.07E-2</c:v>
                </c:pt>
                <c:pt idx="293">
                  <c:v>-2.0600000000000011E-2</c:v>
                </c:pt>
                <c:pt idx="294">
                  <c:v>-2.0500000000000001E-2</c:v>
                </c:pt>
                <c:pt idx="295">
                  <c:v>-2.0400000000000001E-2</c:v>
                </c:pt>
                <c:pt idx="296">
                  <c:v>-2.0299999999999999E-2</c:v>
                </c:pt>
                <c:pt idx="297">
                  <c:v>-2.0199999999999999E-2</c:v>
                </c:pt>
                <c:pt idx="298">
                  <c:v>-2.01E-2</c:v>
                </c:pt>
                <c:pt idx="299">
                  <c:v>-2.0000000000000011E-2</c:v>
                </c:pt>
                <c:pt idx="300">
                  <c:v>-1.9900000000000015E-2</c:v>
                </c:pt>
                <c:pt idx="301">
                  <c:v>-1.9800000000000012E-2</c:v>
                </c:pt>
                <c:pt idx="302">
                  <c:v>-1.9699999999999999E-2</c:v>
                </c:pt>
                <c:pt idx="303">
                  <c:v>-1.9599999999999999E-2</c:v>
                </c:pt>
                <c:pt idx="304">
                  <c:v>-1.950000000000001E-2</c:v>
                </c:pt>
                <c:pt idx="305">
                  <c:v>-1.9400000000000014E-2</c:v>
                </c:pt>
                <c:pt idx="306">
                  <c:v>-1.9300000000000012E-2</c:v>
                </c:pt>
                <c:pt idx="307">
                  <c:v>-1.9199999999999998E-2</c:v>
                </c:pt>
                <c:pt idx="308">
                  <c:v>-1.9099999999999999E-2</c:v>
                </c:pt>
                <c:pt idx="309">
                  <c:v>-1.900000000000001E-2</c:v>
                </c:pt>
                <c:pt idx="310">
                  <c:v>-1.8900000000000011E-2</c:v>
                </c:pt>
                <c:pt idx="311">
                  <c:v>-1.8800000000000011E-2</c:v>
                </c:pt>
                <c:pt idx="312">
                  <c:v>-1.8700000000000012E-2</c:v>
                </c:pt>
                <c:pt idx="313">
                  <c:v>-1.8599999999999998E-2</c:v>
                </c:pt>
                <c:pt idx="314">
                  <c:v>-1.8499999999999999E-2</c:v>
                </c:pt>
                <c:pt idx="315">
                  <c:v>-1.840000000000001E-2</c:v>
                </c:pt>
                <c:pt idx="316">
                  <c:v>-1.8300000000000011E-2</c:v>
                </c:pt>
                <c:pt idx="317">
                  <c:v>-1.8200000000000011E-2</c:v>
                </c:pt>
                <c:pt idx="318">
                  <c:v>-1.8100000000000012E-2</c:v>
                </c:pt>
                <c:pt idx="319">
                  <c:v>-1.7999999999999999E-2</c:v>
                </c:pt>
                <c:pt idx="320">
                  <c:v>-1.7899999999999999E-2</c:v>
                </c:pt>
                <c:pt idx="321">
                  <c:v>-1.7800000000000003E-2</c:v>
                </c:pt>
                <c:pt idx="322">
                  <c:v>-1.77E-2</c:v>
                </c:pt>
                <c:pt idx="323">
                  <c:v>-1.7600000000000001E-2</c:v>
                </c:pt>
                <c:pt idx="324">
                  <c:v>-1.7500000000000005E-2</c:v>
                </c:pt>
                <c:pt idx="325">
                  <c:v>-1.7399999999999999E-2</c:v>
                </c:pt>
                <c:pt idx="326">
                  <c:v>-1.7299999999999996E-2</c:v>
                </c:pt>
                <c:pt idx="327">
                  <c:v>-1.72E-2</c:v>
                </c:pt>
                <c:pt idx="328">
                  <c:v>-1.7100000000000001E-2</c:v>
                </c:pt>
                <c:pt idx="329">
                  <c:v>-1.7000000000000001E-2</c:v>
                </c:pt>
                <c:pt idx="330">
                  <c:v>-1.6899999999999998E-2</c:v>
                </c:pt>
                <c:pt idx="331">
                  <c:v>-1.6799999999999999E-2</c:v>
                </c:pt>
                <c:pt idx="332">
                  <c:v>-1.670000000000001E-2</c:v>
                </c:pt>
                <c:pt idx="333">
                  <c:v>-1.6600000000000011E-2</c:v>
                </c:pt>
                <c:pt idx="334">
                  <c:v>-1.6500000000000011E-2</c:v>
                </c:pt>
                <c:pt idx="335">
                  <c:v>-1.6400000000000001E-2</c:v>
                </c:pt>
                <c:pt idx="336">
                  <c:v>-1.6299999999999999E-2</c:v>
                </c:pt>
                <c:pt idx="337">
                  <c:v>-1.6199999999999999E-2</c:v>
                </c:pt>
                <c:pt idx="338">
                  <c:v>-1.610000000000001E-2</c:v>
                </c:pt>
                <c:pt idx="339">
                  <c:v>-1.6000000000000011E-2</c:v>
                </c:pt>
                <c:pt idx="340">
                  <c:v>-1.5900000000000001E-2</c:v>
                </c:pt>
                <c:pt idx="341">
                  <c:v>-1.5800000000000012E-2</c:v>
                </c:pt>
                <c:pt idx="342">
                  <c:v>-1.5699999999999999E-2</c:v>
                </c:pt>
                <c:pt idx="343">
                  <c:v>-1.5599999999999998E-2</c:v>
                </c:pt>
                <c:pt idx="344">
                  <c:v>-1.5500000000000007E-2</c:v>
                </c:pt>
                <c:pt idx="345">
                  <c:v>-1.5400000000000006E-2</c:v>
                </c:pt>
                <c:pt idx="346">
                  <c:v>-1.5299999999999998E-2</c:v>
                </c:pt>
                <c:pt idx="347">
                  <c:v>-1.5200000000000003E-2</c:v>
                </c:pt>
                <c:pt idx="348">
                  <c:v>-1.5100000000000006E-2</c:v>
                </c:pt>
                <c:pt idx="349">
                  <c:v>-1.4999999999999998E-2</c:v>
                </c:pt>
                <c:pt idx="350">
                  <c:v>-1.4900000000000005E-2</c:v>
                </c:pt>
                <c:pt idx="351">
                  <c:v>-1.4800000000000001E-2</c:v>
                </c:pt>
                <c:pt idx="352">
                  <c:v>-1.4700000000000001E-2</c:v>
                </c:pt>
                <c:pt idx="353">
                  <c:v>-1.4600000000000005E-2</c:v>
                </c:pt>
                <c:pt idx="354">
                  <c:v>-1.4500000000000001E-2</c:v>
                </c:pt>
                <c:pt idx="355">
                  <c:v>-1.4400000000000001E-2</c:v>
                </c:pt>
                <c:pt idx="356">
                  <c:v>-1.43E-2</c:v>
                </c:pt>
                <c:pt idx="357">
                  <c:v>-1.4200000000000001E-2</c:v>
                </c:pt>
                <c:pt idx="358">
                  <c:v>-1.4100000000000001E-2</c:v>
                </c:pt>
                <c:pt idx="359">
                  <c:v>-1.4E-2</c:v>
                </c:pt>
                <c:pt idx="360">
                  <c:v>-1.3899999999999999E-2</c:v>
                </c:pt>
                <c:pt idx="361">
                  <c:v>-1.3800000000000007E-2</c:v>
                </c:pt>
                <c:pt idx="362">
                  <c:v>-1.3700000000000009E-2</c:v>
                </c:pt>
                <c:pt idx="363">
                  <c:v>-1.3599999999999998E-2</c:v>
                </c:pt>
                <c:pt idx="364">
                  <c:v>-1.3500000000000007E-2</c:v>
                </c:pt>
                <c:pt idx="365">
                  <c:v>-1.3400000000000007E-2</c:v>
                </c:pt>
                <c:pt idx="366">
                  <c:v>-1.3299999999999998E-2</c:v>
                </c:pt>
                <c:pt idx="367">
                  <c:v>-1.3200000000000007E-2</c:v>
                </c:pt>
                <c:pt idx="368">
                  <c:v>-1.3100000000000006E-2</c:v>
                </c:pt>
                <c:pt idx="369">
                  <c:v>-1.2999999999999998E-2</c:v>
                </c:pt>
                <c:pt idx="370">
                  <c:v>-1.2900000000000003E-2</c:v>
                </c:pt>
                <c:pt idx="371">
                  <c:v>-1.2800000000000006E-2</c:v>
                </c:pt>
                <c:pt idx="372">
                  <c:v>-1.2699999999999998E-2</c:v>
                </c:pt>
                <c:pt idx="373">
                  <c:v>-1.2600000000000005E-2</c:v>
                </c:pt>
                <c:pt idx="374">
                  <c:v>-1.2500000000000001E-2</c:v>
                </c:pt>
                <c:pt idx="375">
                  <c:v>-1.2400000000000001E-2</c:v>
                </c:pt>
                <c:pt idx="376">
                  <c:v>-1.2300000000000005E-2</c:v>
                </c:pt>
                <c:pt idx="377">
                  <c:v>-1.2200000000000001E-2</c:v>
                </c:pt>
                <c:pt idx="378">
                  <c:v>-1.2100000000000001E-2</c:v>
                </c:pt>
                <c:pt idx="379">
                  <c:v>-1.2E-2</c:v>
                </c:pt>
                <c:pt idx="380">
                  <c:v>-1.190000000000001E-2</c:v>
                </c:pt>
                <c:pt idx="381">
                  <c:v>-1.1800000000000007E-2</c:v>
                </c:pt>
                <c:pt idx="382">
                  <c:v>-1.1700000000000009E-2</c:v>
                </c:pt>
                <c:pt idx="383">
                  <c:v>-1.1599999999999996E-2</c:v>
                </c:pt>
                <c:pt idx="384">
                  <c:v>-1.1500000000000007E-2</c:v>
                </c:pt>
                <c:pt idx="385">
                  <c:v>-1.1400000000000007E-2</c:v>
                </c:pt>
                <c:pt idx="386">
                  <c:v>-1.1299999999999998E-2</c:v>
                </c:pt>
                <c:pt idx="387">
                  <c:v>-1.1200000000000007E-2</c:v>
                </c:pt>
                <c:pt idx="388">
                  <c:v>-1.1100000000000007E-2</c:v>
                </c:pt>
                <c:pt idx="389">
                  <c:v>-1.0999999999999998E-2</c:v>
                </c:pt>
                <c:pt idx="390">
                  <c:v>-1.0900000000000003E-2</c:v>
                </c:pt>
                <c:pt idx="391">
                  <c:v>-1.0800000000000006E-2</c:v>
                </c:pt>
                <c:pt idx="392">
                  <c:v>-1.0699999999999998E-2</c:v>
                </c:pt>
                <c:pt idx="393">
                  <c:v>-1.0600000000000007E-2</c:v>
                </c:pt>
                <c:pt idx="394">
                  <c:v>-1.0500000000000006E-2</c:v>
                </c:pt>
                <c:pt idx="395">
                  <c:v>-1.0400000000000001E-2</c:v>
                </c:pt>
                <c:pt idx="396">
                  <c:v>-1.0300000000000005E-2</c:v>
                </c:pt>
                <c:pt idx="397">
                  <c:v>-1.0200000000000001E-2</c:v>
                </c:pt>
                <c:pt idx="398">
                  <c:v>-1.0100000000000001E-2</c:v>
                </c:pt>
                <c:pt idx="399">
                  <c:v>-1.0000000000000005E-2</c:v>
                </c:pt>
                <c:pt idx="400">
                  <c:v>-9.900000000000006E-3</c:v>
                </c:pt>
                <c:pt idx="401">
                  <c:v>-9.8000000000000084E-3</c:v>
                </c:pt>
                <c:pt idx="402">
                  <c:v>-9.7000000000000003E-3</c:v>
                </c:pt>
                <c:pt idx="403">
                  <c:v>-9.6000000000000026E-3</c:v>
                </c:pt>
                <c:pt idx="404">
                  <c:v>-9.5000000000000067E-3</c:v>
                </c:pt>
                <c:pt idx="405">
                  <c:v>-9.4000000000000056E-3</c:v>
                </c:pt>
                <c:pt idx="406">
                  <c:v>-9.3000000000000062E-3</c:v>
                </c:pt>
                <c:pt idx="407">
                  <c:v>-9.2000000000000068E-3</c:v>
                </c:pt>
                <c:pt idx="408">
                  <c:v>-9.1000000000000004E-3</c:v>
                </c:pt>
                <c:pt idx="409">
                  <c:v>-9.0000000000000028E-3</c:v>
                </c:pt>
                <c:pt idx="410">
                  <c:v>-8.9000000000000086E-3</c:v>
                </c:pt>
                <c:pt idx="411">
                  <c:v>-8.8000000000000057E-3</c:v>
                </c:pt>
                <c:pt idx="412">
                  <c:v>-8.7000000000000046E-3</c:v>
                </c:pt>
                <c:pt idx="413">
                  <c:v>-8.6000000000000052E-3</c:v>
                </c:pt>
                <c:pt idx="414">
                  <c:v>-8.5000000000000006E-3</c:v>
                </c:pt>
                <c:pt idx="415">
                  <c:v>-8.4000000000000047E-3</c:v>
                </c:pt>
                <c:pt idx="416">
                  <c:v>-8.3000000000000053E-3</c:v>
                </c:pt>
                <c:pt idx="417">
                  <c:v>-8.2000000000000007E-3</c:v>
                </c:pt>
                <c:pt idx="418">
                  <c:v>-8.1000000000000048E-3</c:v>
                </c:pt>
                <c:pt idx="419">
                  <c:v>-8.0000000000000071E-3</c:v>
                </c:pt>
                <c:pt idx="420">
                  <c:v>-7.900000000000006E-3</c:v>
                </c:pt>
                <c:pt idx="421">
                  <c:v>-7.8000000000000031E-3</c:v>
                </c:pt>
                <c:pt idx="422">
                  <c:v>-7.7000000000000028E-3</c:v>
                </c:pt>
                <c:pt idx="423">
                  <c:v>-7.6000000000000026E-3</c:v>
                </c:pt>
                <c:pt idx="424">
                  <c:v>-7.5000000000000041E-3</c:v>
                </c:pt>
                <c:pt idx="425">
                  <c:v>-7.4000000000000038E-3</c:v>
                </c:pt>
                <c:pt idx="426">
                  <c:v>-7.3000000000000027E-3</c:v>
                </c:pt>
                <c:pt idx="427">
                  <c:v>-7.2000000000000033E-3</c:v>
                </c:pt>
                <c:pt idx="428">
                  <c:v>-7.1000000000000004E-3</c:v>
                </c:pt>
                <c:pt idx="429">
                  <c:v>-7.0000000000000027E-3</c:v>
                </c:pt>
                <c:pt idx="430">
                  <c:v>-6.9000000000000042E-3</c:v>
                </c:pt>
                <c:pt idx="431">
                  <c:v>-6.8000000000000031E-3</c:v>
                </c:pt>
                <c:pt idx="432">
                  <c:v>-6.7000000000000028E-3</c:v>
                </c:pt>
                <c:pt idx="433">
                  <c:v>-6.6000000000000026E-3</c:v>
                </c:pt>
                <c:pt idx="434">
                  <c:v>-6.5000000000000032E-3</c:v>
                </c:pt>
                <c:pt idx="435">
                  <c:v>-6.4000000000000029E-3</c:v>
                </c:pt>
                <c:pt idx="436">
                  <c:v>-6.3000000000000026E-3</c:v>
                </c:pt>
                <c:pt idx="437">
                  <c:v>-6.2000000000000033E-3</c:v>
                </c:pt>
                <c:pt idx="438">
                  <c:v>-6.1000000000000004E-3</c:v>
                </c:pt>
                <c:pt idx="439">
                  <c:v>-6.0000000000000027E-3</c:v>
                </c:pt>
                <c:pt idx="440">
                  <c:v>-5.9000000000000042E-3</c:v>
                </c:pt>
                <c:pt idx="441">
                  <c:v>-5.8000000000000013E-3</c:v>
                </c:pt>
                <c:pt idx="442">
                  <c:v>-5.7000000000000028E-3</c:v>
                </c:pt>
                <c:pt idx="443">
                  <c:v>-5.6000000000000025E-3</c:v>
                </c:pt>
                <c:pt idx="444">
                  <c:v>-5.5000000000000014E-3</c:v>
                </c:pt>
                <c:pt idx="445">
                  <c:v>-5.4000000000000029E-3</c:v>
                </c:pt>
                <c:pt idx="446">
                  <c:v>-5.3000000000000026E-3</c:v>
                </c:pt>
                <c:pt idx="447">
                  <c:v>-5.1999999999999998E-3</c:v>
                </c:pt>
                <c:pt idx="448">
                  <c:v>-5.1000000000000004E-3</c:v>
                </c:pt>
                <c:pt idx="449">
                  <c:v>-5.0000000000000027E-3</c:v>
                </c:pt>
                <c:pt idx="450">
                  <c:v>-4.9000000000000033E-3</c:v>
                </c:pt>
                <c:pt idx="451">
                  <c:v>-4.8000000000000004E-3</c:v>
                </c:pt>
                <c:pt idx="452">
                  <c:v>-4.7000000000000028E-3</c:v>
                </c:pt>
                <c:pt idx="453">
                  <c:v>-4.6000000000000025E-3</c:v>
                </c:pt>
                <c:pt idx="454">
                  <c:v>-4.5000000000000014E-3</c:v>
                </c:pt>
                <c:pt idx="455">
                  <c:v>-4.4000000000000029E-3</c:v>
                </c:pt>
                <c:pt idx="456">
                  <c:v>-4.3000000000000026E-3</c:v>
                </c:pt>
                <c:pt idx="457">
                  <c:v>-4.1999999999999997E-3</c:v>
                </c:pt>
                <c:pt idx="458">
                  <c:v>-4.1000000000000003E-3</c:v>
                </c:pt>
                <c:pt idx="459">
                  <c:v>-4.0000000000000027E-3</c:v>
                </c:pt>
                <c:pt idx="460">
                  <c:v>-3.9000000000000016E-3</c:v>
                </c:pt>
                <c:pt idx="461">
                  <c:v>-3.8000000000000013E-3</c:v>
                </c:pt>
                <c:pt idx="462">
                  <c:v>-3.7000000000000019E-3</c:v>
                </c:pt>
                <c:pt idx="463">
                  <c:v>-3.6000000000000016E-3</c:v>
                </c:pt>
                <c:pt idx="464">
                  <c:v>-3.5000000000000014E-3</c:v>
                </c:pt>
                <c:pt idx="465">
                  <c:v>-3.4000000000000015E-3</c:v>
                </c:pt>
                <c:pt idx="466">
                  <c:v>-3.3000000000000013E-3</c:v>
                </c:pt>
                <c:pt idx="467">
                  <c:v>-3.2000000000000015E-3</c:v>
                </c:pt>
                <c:pt idx="468">
                  <c:v>-3.1000000000000016E-3</c:v>
                </c:pt>
                <c:pt idx="469">
                  <c:v>-3.0000000000000014E-3</c:v>
                </c:pt>
                <c:pt idx="470">
                  <c:v>-2.8999999999999998E-3</c:v>
                </c:pt>
                <c:pt idx="471">
                  <c:v>-2.8000000000000013E-3</c:v>
                </c:pt>
                <c:pt idx="472">
                  <c:v>-2.7000000000000014E-3</c:v>
                </c:pt>
                <c:pt idx="473">
                  <c:v>-2.5999999999999999E-3</c:v>
                </c:pt>
                <c:pt idx="474">
                  <c:v>-2.5000000000000014E-3</c:v>
                </c:pt>
                <c:pt idx="475">
                  <c:v>-2.3999999999999998E-3</c:v>
                </c:pt>
                <c:pt idx="476">
                  <c:v>-2.3000000000000013E-3</c:v>
                </c:pt>
                <c:pt idx="477">
                  <c:v>-2.2000000000000014E-3</c:v>
                </c:pt>
                <c:pt idx="478">
                  <c:v>-2.0999999999999999E-3</c:v>
                </c:pt>
                <c:pt idx="479">
                  <c:v>-2.0000000000000013E-3</c:v>
                </c:pt>
                <c:pt idx="480">
                  <c:v>-1.9000000000000013E-3</c:v>
                </c:pt>
                <c:pt idx="481">
                  <c:v>-1.8000000000000013E-3</c:v>
                </c:pt>
                <c:pt idx="482">
                  <c:v>-1.7000000000000006E-3</c:v>
                </c:pt>
                <c:pt idx="483">
                  <c:v>-1.6000000000000007E-3</c:v>
                </c:pt>
                <c:pt idx="484">
                  <c:v>-1.5000000000000007E-3</c:v>
                </c:pt>
                <c:pt idx="485">
                  <c:v>-1.4000000000000006E-3</c:v>
                </c:pt>
                <c:pt idx="486">
                  <c:v>-1.2999999999999993E-3</c:v>
                </c:pt>
                <c:pt idx="487">
                  <c:v>-1.1999999999999999E-3</c:v>
                </c:pt>
                <c:pt idx="488">
                  <c:v>-1.1000000000000007E-3</c:v>
                </c:pt>
                <c:pt idx="489">
                  <c:v>-1.0000000000000007E-3</c:v>
                </c:pt>
                <c:pt idx="490">
                  <c:v>-9.0000000000000073E-4</c:v>
                </c:pt>
                <c:pt idx="491">
                  <c:v>-8.0000000000000058E-4</c:v>
                </c:pt>
                <c:pt idx="492">
                  <c:v>-7.0000000000000032E-4</c:v>
                </c:pt>
                <c:pt idx="493">
                  <c:v>-6.0000000000000038E-4</c:v>
                </c:pt>
                <c:pt idx="494">
                  <c:v>-5.0000000000000034E-4</c:v>
                </c:pt>
                <c:pt idx="495">
                  <c:v>-4.0000000000000029E-4</c:v>
                </c:pt>
                <c:pt idx="496">
                  <c:v>-3.0000000000000019E-4</c:v>
                </c:pt>
                <c:pt idx="497">
                  <c:v>-2.0000000000000015E-4</c:v>
                </c:pt>
                <c:pt idx="498">
                  <c:v>-1.0000000000000007E-4</c:v>
                </c:pt>
                <c:pt idx="499">
                  <c:v>0</c:v>
                </c:pt>
                <c:pt idx="500">
                  <c:v>1.0000000000000007E-4</c:v>
                </c:pt>
                <c:pt idx="501">
                  <c:v>2.0000000000000015E-4</c:v>
                </c:pt>
                <c:pt idx="502">
                  <c:v>3.0000000000000019E-4</c:v>
                </c:pt>
                <c:pt idx="503">
                  <c:v>4.0000000000000029E-4</c:v>
                </c:pt>
                <c:pt idx="504">
                  <c:v>5.0000000000000034E-4</c:v>
                </c:pt>
                <c:pt idx="505">
                  <c:v>6.0000000000000038E-4</c:v>
                </c:pt>
                <c:pt idx="506">
                  <c:v>7.0000000000000032E-4</c:v>
                </c:pt>
                <c:pt idx="507">
                  <c:v>8.0000000000000058E-4</c:v>
                </c:pt>
                <c:pt idx="508">
                  <c:v>9.0000000000000073E-4</c:v>
                </c:pt>
                <c:pt idx="509">
                  <c:v>1.0000000000000007E-3</c:v>
                </c:pt>
                <c:pt idx="510">
                  <c:v>1.1000000000000007E-3</c:v>
                </c:pt>
                <c:pt idx="511">
                  <c:v>1.1999999999999999E-3</c:v>
                </c:pt>
                <c:pt idx="512">
                  <c:v>1.2999999999999993E-3</c:v>
                </c:pt>
                <c:pt idx="513">
                  <c:v>1.4000000000000006E-3</c:v>
                </c:pt>
                <c:pt idx="514">
                  <c:v>1.5000000000000007E-3</c:v>
                </c:pt>
                <c:pt idx="515">
                  <c:v>1.6000000000000007E-3</c:v>
                </c:pt>
                <c:pt idx="516">
                  <c:v>1.7000000000000006E-3</c:v>
                </c:pt>
                <c:pt idx="517">
                  <c:v>1.8000000000000013E-3</c:v>
                </c:pt>
                <c:pt idx="518">
                  <c:v>1.9000000000000013E-3</c:v>
                </c:pt>
                <c:pt idx="519">
                  <c:v>2.0000000000000013E-3</c:v>
                </c:pt>
                <c:pt idx="520">
                  <c:v>2.0999999999999999E-3</c:v>
                </c:pt>
                <c:pt idx="521">
                  <c:v>2.2000000000000014E-3</c:v>
                </c:pt>
                <c:pt idx="522">
                  <c:v>2.3000000000000013E-3</c:v>
                </c:pt>
                <c:pt idx="523">
                  <c:v>2.3999999999999998E-3</c:v>
                </c:pt>
                <c:pt idx="524">
                  <c:v>2.5000000000000014E-3</c:v>
                </c:pt>
                <c:pt idx="525">
                  <c:v>2.5999999999999999E-3</c:v>
                </c:pt>
                <c:pt idx="526">
                  <c:v>2.7000000000000014E-3</c:v>
                </c:pt>
                <c:pt idx="527">
                  <c:v>2.8000000000000013E-3</c:v>
                </c:pt>
                <c:pt idx="528">
                  <c:v>2.8999999999999998E-3</c:v>
                </c:pt>
                <c:pt idx="529">
                  <c:v>3.0000000000000014E-3</c:v>
                </c:pt>
                <c:pt idx="530">
                  <c:v>3.1000000000000016E-3</c:v>
                </c:pt>
                <c:pt idx="531">
                  <c:v>3.2000000000000015E-3</c:v>
                </c:pt>
                <c:pt idx="532">
                  <c:v>3.3000000000000013E-3</c:v>
                </c:pt>
                <c:pt idx="533">
                  <c:v>3.4000000000000015E-3</c:v>
                </c:pt>
                <c:pt idx="534">
                  <c:v>3.5000000000000014E-3</c:v>
                </c:pt>
                <c:pt idx="535">
                  <c:v>3.6000000000000016E-3</c:v>
                </c:pt>
                <c:pt idx="536">
                  <c:v>3.7000000000000019E-3</c:v>
                </c:pt>
                <c:pt idx="537">
                  <c:v>3.8000000000000013E-3</c:v>
                </c:pt>
                <c:pt idx="538">
                  <c:v>3.9000000000000016E-3</c:v>
                </c:pt>
                <c:pt idx="539">
                  <c:v>4.0000000000000027E-3</c:v>
                </c:pt>
                <c:pt idx="540">
                  <c:v>4.1000000000000003E-3</c:v>
                </c:pt>
                <c:pt idx="541">
                  <c:v>4.1999999999999997E-3</c:v>
                </c:pt>
                <c:pt idx="542">
                  <c:v>4.3000000000000026E-3</c:v>
                </c:pt>
                <c:pt idx="543">
                  <c:v>4.4000000000000029E-3</c:v>
                </c:pt>
                <c:pt idx="544">
                  <c:v>4.5000000000000014E-3</c:v>
                </c:pt>
                <c:pt idx="545">
                  <c:v>4.6000000000000025E-3</c:v>
                </c:pt>
                <c:pt idx="546">
                  <c:v>4.7000000000000028E-3</c:v>
                </c:pt>
                <c:pt idx="547">
                  <c:v>4.8000000000000004E-3</c:v>
                </c:pt>
                <c:pt idx="548">
                  <c:v>4.9000000000000033E-3</c:v>
                </c:pt>
                <c:pt idx="549">
                  <c:v>5.0000000000000027E-3</c:v>
                </c:pt>
                <c:pt idx="550">
                  <c:v>5.1000000000000004E-3</c:v>
                </c:pt>
                <c:pt idx="551">
                  <c:v>5.1999999999999998E-3</c:v>
                </c:pt>
                <c:pt idx="552">
                  <c:v>5.3000000000000026E-3</c:v>
                </c:pt>
                <c:pt idx="553">
                  <c:v>5.4000000000000029E-3</c:v>
                </c:pt>
                <c:pt idx="554">
                  <c:v>5.5000000000000014E-3</c:v>
                </c:pt>
                <c:pt idx="555">
                  <c:v>5.6000000000000025E-3</c:v>
                </c:pt>
                <c:pt idx="556">
                  <c:v>5.7000000000000028E-3</c:v>
                </c:pt>
                <c:pt idx="557">
                  <c:v>5.8000000000000013E-3</c:v>
                </c:pt>
                <c:pt idx="558">
                  <c:v>5.9000000000000042E-3</c:v>
                </c:pt>
                <c:pt idx="559">
                  <c:v>6.0000000000000027E-3</c:v>
                </c:pt>
                <c:pt idx="560">
                  <c:v>6.1000000000000004E-3</c:v>
                </c:pt>
                <c:pt idx="561">
                  <c:v>6.2000000000000033E-3</c:v>
                </c:pt>
                <c:pt idx="562">
                  <c:v>6.3000000000000026E-3</c:v>
                </c:pt>
                <c:pt idx="563">
                  <c:v>6.4000000000000029E-3</c:v>
                </c:pt>
                <c:pt idx="564">
                  <c:v>6.5000000000000032E-3</c:v>
                </c:pt>
                <c:pt idx="565">
                  <c:v>6.6000000000000026E-3</c:v>
                </c:pt>
                <c:pt idx="566">
                  <c:v>6.7000000000000028E-3</c:v>
                </c:pt>
                <c:pt idx="567">
                  <c:v>6.8000000000000031E-3</c:v>
                </c:pt>
                <c:pt idx="568">
                  <c:v>6.9000000000000042E-3</c:v>
                </c:pt>
                <c:pt idx="569">
                  <c:v>7.0000000000000027E-3</c:v>
                </c:pt>
                <c:pt idx="570">
                  <c:v>7.1000000000000004E-3</c:v>
                </c:pt>
                <c:pt idx="571">
                  <c:v>7.2000000000000033E-3</c:v>
                </c:pt>
                <c:pt idx="572">
                  <c:v>7.3000000000000027E-3</c:v>
                </c:pt>
                <c:pt idx="573">
                  <c:v>7.4000000000000038E-3</c:v>
                </c:pt>
                <c:pt idx="574">
                  <c:v>7.5000000000000041E-3</c:v>
                </c:pt>
                <c:pt idx="575">
                  <c:v>7.6000000000000026E-3</c:v>
                </c:pt>
                <c:pt idx="576">
                  <c:v>7.7000000000000028E-3</c:v>
                </c:pt>
                <c:pt idx="577">
                  <c:v>7.8000000000000031E-3</c:v>
                </c:pt>
                <c:pt idx="578">
                  <c:v>7.900000000000006E-3</c:v>
                </c:pt>
                <c:pt idx="579">
                  <c:v>8.0000000000000071E-3</c:v>
                </c:pt>
                <c:pt idx="580">
                  <c:v>8.1000000000000048E-3</c:v>
                </c:pt>
                <c:pt idx="581">
                  <c:v>8.2000000000000007E-3</c:v>
                </c:pt>
                <c:pt idx="582">
                  <c:v>8.3000000000000053E-3</c:v>
                </c:pt>
                <c:pt idx="583">
                  <c:v>8.4000000000000047E-3</c:v>
                </c:pt>
                <c:pt idx="584">
                  <c:v>8.5000000000000006E-3</c:v>
                </c:pt>
                <c:pt idx="585">
                  <c:v>8.6000000000000052E-3</c:v>
                </c:pt>
                <c:pt idx="586">
                  <c:v>8.7000000000000046E-3</c:v>
                </c:pt>
                <c:pt idx="587">
                  <c:v>8.8000000000000057E-3</c:v>
                </c:pt>
                <c:pt idx="588">
                  <c:v>8.9000000000000086E-3</c:v>
                </c:pt>
                <c:pt idx="589">
                  <c:v>9.0000000000000028E-3</c:v>
                </c:pt>
                <c:pt idx="590">
                  <c:v>9.1000000000000004E-3</c:v>
                </c:pt>
                <c:pt idx="591">
                  <c:v>9.2000000000000068E-3</c:v>
                </c:pt>
                <c:pt idx="592">
                  <c:v>9.3000000000000062E-3</c:v>
                </c:pt>
                <c:pt idx="593">
                  <c:v>9.4000000000000056E-3</c:v>
                </c:pt>
                <c:pt idx="594">
                  <c:v>9.5000000000000067E-3</c:v>
                </c:pt>
                <c:pt idx="595">
                  <c:v>9.6000000000000026E-3</c:v>
                </c:pt>
                <c:pt idx="596">
                  <c:v>9.7000000000000003E-3</c:v>
                </c:pt>
                <c:pt idx="597">
                  <c:v>9.8000000000000084E-3</c:v>
                </c:pt>
                <c:pt idx="598">
                  <c:v>9.900000000000006E-3</c:v>
                </c:pt>
                <c:pt idx="599">
                  <c:v>1.0000000000000005E-2</c:v>
                </c:pt>
                <c:pt idx="600">
                  <c:v>1.0100000000000001E-2</c:v>
                </c:pt>
                <c:pt idx="601">
                  <c:v>1.0200000000000001E-2</c:v>
                </c:pt>
                <c:pt idx="602">
                  <c:v>1.0300000000000005E-2</c:v>
                </c:pt>
                <c:pt idx="603">
                  <c:v>1.0400000000000001E-2</c:v>
                </c:pt>
                <c:pt idx="604">
                  <c:v>1.0500000000000006E-2</c:v>
                </c:pt>
                <c:pt idx="605">
                  <c:v>1.0600000000000007E-2</c:v>
                </c:pt>
                <c:pt idx="606">
                  <c:v>1.0699999999999998E-2</c:v>
                </c:pt>
                <c:pt idx="607">
                  <c:v>1.0800000000000006E-2</c:v>
                </c:pt>
                <c:pt idx="608">
                  <c:v>1.0900000000000003E-2</c:v>
                </c:pt>
                <c:pt idx="609">
                  <c:v>1.0999999999999998E-2</c:v>
                </c:pt>
                <c:pt idx="610">
                  <c:v>1.1100000000000007E-2</c:v>
                </c:pt>
                <c:pt idx="611">
                  <c:v>1.1200000000000007E-2</c:v>
                </c:pt>
                <c:pt idx="612">
                  <c:v>1.1299999999999998E-2</c:v>
                </c:pt>
                <c:pt idx="613">
                  <c:v>1.1400000000000007E-2</c:v>
                </c:pt>
                <c:pt idx="614">
                  <c:v>1.1500000000000007E-2</c:v>
                </c:pt>
                <c:pt idx="615">
                  <c:v>1.1599999999999996E-2</c:v>
                </c:pt>
                <c:pt idx="616">
                  <c:v>1.1700000000000009E-2</c:v>
                </c:pt>
                <c:pt idx="617">
                  <c:v>1.1800000000000007E-2</c:v>
                </c:pt>
                <c:pt idx="618">
                  <c:v>1.190000000000001E-2</c:v>
                </c:pt>
                <c:pt idx="619">
                  <c:v>1.2E-2</c:v>
                </c:pt>
                <c:pt idx="620">
                  <c:v>1.2100000000000001E-2</c:v>
                </c:pt>
                <c:pt idx="621">
                  <c:v>1.2200000000000001E-2</c:v>
                </c:pt>
                <c:pt idx="622">
                  <c:v>1.2300000000000005E-2</c:v>
                </c:pt>
                <c:pt idx="623">
                  <c:v>1.2400000000000001E-2</c:v>
                </c:pt>
                <c:pt idx="624">
                  <c:v>1.2500000000000001E-2</c:v>
                </c:pt>
                <c:pt idx="625">
                  <c:v>1.2600000000000005E-2</c:v>
                </c:pt>
                <c:pt idx="626">
                  <c:v>1.2699999999999998E-2</c:v>
                </c:pt>
                <c:pt idx="627">
                  <c:v>1.2800000000000006E-2</c:v>
                </c:pt>
                <c:pt idx="628">
                  <c:v>1.2900000000000003E-2</c:v>
                </c:pt>
                <c:pt idx="629">
                  <c:v>1.2999999999999998E-2</c:v>
                </c:pt>
                <c:pt idx="630">
                  <c:v>1.3100000000000006E-2</c:v>
                </c:pt>
                <c:pt idx="631">
                  <c:v>1.3200000000000007E-2</c:v>
                </c:pt>
                <c:pt idx="632">
                  <c:v>1.3299999999999998E-2</c:v>
                </c:pt>
                <c:pt idx="633">
                  <c:v>1.3400000000000007E-2</c:v>
                </c:pt>
                <c:pt idx="634">
                  <c:v>1.3500000000000007E-2</c:v>
                </c:pt>
                <c:pt idx="635">
                  <c:v>1.3599999999999998E-2</c:v>
                </c:pt>
                <c:pt idx="636">
                  <c:v>1.3700000000000009E-2</c:v>
                </c:pt>
                <c:pt idx="637">
                  <c:v>1.3800000000000007E-2</c:v>
                </c:pt>
                <c:pt idx="638">
                  <c:v>1.3899999999999999E-2</c:v>
                </c:pt>
                <c:pt idx="639">
                  <c:v>1.4E-2</c:v>
                </c:pt>
                <c:pt idx="640">
                  <c:v>1.4100000000000001E-2</c:v>
                </c:pt>
                <c:pt idx="641">
                  <c:v>1.4200000000000001E-2</c:v>
                </c:pt>
                <c:pt idx="642">
                  <c:v>1.43E-2</c:v>
                </c:pt>
                <c:pt idx="643">
                  <c:v>1.4400000000000001E-2</c:v>
                </c:pt>
                <c:pt idx="644">
                  <c:v>1.4500000000000001E-2</c:v>
                </c:pt>
                <c:pt idx="645">
                  <c:v>1.4600000000000005E-2</c:v>
                </c:pt>
                <c:pt idx="646">
                  <c:v>1.4700000000000001E-2</c:v>
                </c:pt>
                <c:pt idx="647">
                  <c:v>1.4800000000000001E-2</c:v>
                </c:pt>
                <c:pt idx="648">
                  <c:v>1.4900000000000005E-2</c:v>
                </c:pt>
                <c:pt idx="649">
                  <c:v>1.4999999999999998E-2</c:v>
                </c:pt>
                <c:pt idx="650">
                  <c:v>1.5100000000000006E-2</c:v>
                </c:pt>
                <c:pt idx="651">
                  <c:v>1.5200000000000003E-2</c:v>
                </c:pt>
                <c:pt idx="652">
                  <c:v>1.5299999999999998E-2</c:v>
                </c:pt>
                <c:pt idx="653">
                  <c:v>1.5400000000000006E-2</c:v>
                </c:pt>
                <c:pt idx="654">
                  <c:v>1.5500000000000007E-2</c:v>
                </c:pt>
                <c:pt idx="655">
                  <c:v>1.5599999999999998E-2</c:v>
                </c:pt>
                <c:pt idx="656">
                  <c:v>1.5699999999999999E-2</c:v>
                </c:pt>
                <c:pt idx="657">
                  <c:v>1.5800000000000012E-2</c:v>
                </c:pt>
                <c:pt idx="658">
                  <c:v>1.5900000000000001E-2</c:v>
                </c:pt>
                <c:pt idx="659">
                  <c:v>1.6000000000000011E-2</c:v>
                </c:pt>
                <c:pt idx="660">
                  <c:v>1.610000000000001E-2</c:v>
                </c:pt>
                <c:pt idx="661">
                  <c:v>1.6199999999999999E-2</c:v>
                </c:pt>
                <c:pt idx="662">
                  <c:v>1.6299999999999999E-2</c:v>
                </c:pt>
                <c:pt idx="663">
                  <c:v>1.6400000000000001E-2</c:v>
                </c:pt>
                <c:pt idx="664">
                  <c:v>1.6500000000000011E-2</c:v>
                </c:pt>
                <c:pt idx="665">
                  <c:v>1.6600000000000011E-2</c:v>
                </c:pt>
                <c:pt idx="666">
                  <c:v>1.670000000000001E-2</c:v>
                </c:pt>
                <c:pt idx="667">
                  <c:v>1.6799999999999999E-2</c:v>
                </c:pt>
                <c:pt idx="668">
                  <c:v>1.6899999999999998E-2</c:v>
                </c:pt>
                <c:pt idx="669">
                  <c:v>1.7000000000000001E-2</c:v>
                </c:pt>
                <c:pt idx="670">
                  <c:v>1.7100000000000001E-2</c:v>
                </c:pt>
                <c:pt idx="671">
                  <c:v>1.72E-2</c:v>
                </c:pt>
                <c:pt idx="672">
                  <c:v>1.7299999999999996E-2</c:v>
                </c:pt>
                <c:pt idx="673">
                  <c:v>1.7399999999999999E-2</c:v>
                </c:pt>
                <c:pt idx="674">
                  <c:v>1.7500000000000005E-2</c:v>
                </c:pt>
                <c:pt idx="675">
                  <c:v>1.7600000000000001E-2</c:v>
                </c:pt>
                <c:pt idx="676">
                  <c:v>1.77E-2</c:v>
                </c:pt>
                <c:pt idx="677">
                  <c:v>1.7800000000000003E-2</c:v>
                </c:pt>
                <c:pt idx="678">
                  <c:v>1.7899999999999999E-2</c:v>
                </c:pt>
                <c:pt idx="679">
                  <c:v>1.7999999999999999E-2</c:v>
                </c:pt>
                <c:pt idx="680">
                  <c:v>1.8100000000000012E-2</c:v>
                </c:pt>
                <c:pt idx="681">
                  <c:v>1.8200000000000011E-2</c:v>
                </c:pt>
                <c:pt idx="682">
                  <c:v>1.8300000000000011E-2</c:v>
                </c:pt>
                <c:pt idx="683">
                  <c:v>1.840000000000001E-2</c:v>
                </c:pt>
                <c:pt idx="684">
                  <c:v>1.8499999999999999E-2</c:v>
                </c:pt>
                <c:pt idx="685">
                  <c:v>1.8599999999999998E-2</c:v>
                </c:pt>
                <c:pt idx="686">
                  <c:v>1.8700000000000012E-2</c:v>
                </c:pt>
                <c:pt idx="687">
                  <c:v>1.8800000000000011E-2</c:v>
                </c:pt>
                <c:pt idx="688">
                  <c:v>1.8900000000000011E-2</c:v>
                </c:pt>
                <c:pt idx="689">
                  <c:v>1.900000000000001E-2</c:v>
                </c:pt>
                <c:pt idx="690">
                  <c:v>1.9099999999999999E-2</c:v>
                </c:pt>
                <c:pt idx="691">
                  <c:v>1.9199999999999998E-2</c:v>
                </c:pt>
                <c:pt idx="692">
                  <c:v>1.9300000000000012E-2</c:v>
                </c:pt>
                <c:pt idx="693">
                  <c:v>1.9400000000000014E-2</c:v>
                </c:pt>
                <c:pt idx="694">
                  <c:v>1.950000000000001E-2</c:v>
                </c:pt>
                <c:pt idx="695">
                  <c:v>1.9599999999999999E-2</c:v>
                </c:pt>
                <c:pt idx="696">
                  <c:v>1.9699999999999999E-2</c:v>
                </c:pt>
                <c:pt idx="697">
                  <c:v>1.9800000000000012E-2</c:v>
                </c:pt>
                <c:pt idx="698">
                  <c:v>1.9900000000000015E-2</c:v>
                </c:pt>
                <c:pt idx="699">
                  <c:v>2.0000000000000011E-2</c:v>
                </c:pt>
                <c:pt idx="700">
                  <c:v>2.01E-2</c:v>
                </c:pt>
                <c:pt idx="701">
                  <c:v>2.0199999999999999E-2</c:v>
                </c:pt>
                <c:pt idx="702">
                  <c:v>2.0299999999999999E-2</c:v>
                </c:pt>
                <c:pt idx="703">
                  <c:v>2.0400000000000001E-2</c:v>
                </c:pt>
                <c:pt idx="704">
                  <c:v>2.0500000000000001E-2</c:v>
                </c:pt>
                <c:pt idx="705">
                  <c:v>2.0600000000000011E-2</c:v>
                </c:pt>
                <c:pt idx="706">
                  <c:v>2.07E-2</c:v>
                </c:pt>
                <c:pt idx="707">
                  <c:v>2.0799999999999999E-2</c:v>
                </c:pt>
                <c:pt idx="708">
                  <c:v>2.0900000000000002E-2</c:v>
                </c:pt>
                <c:pt idx="709">
                  <c:v>2.1000000000000012E-2</c:v>
                </c:pt>
                <c:pt idx="710">
                  <c:v>2.1100000000000001E-2</c:v>
                </c:pt>
                <c:pt idx="711">
                  <c:v>2.1200000000000014E-2</c:v>
                </c:pt>
                <c:pt idx="712">
                  <c:v>2.1300000000000006E-2</c:v>
                </c:pt>
                <c:pt idx="713">
                  <c:v>2.1399999999999999E-2</c:v>
                </c:pt>
                <c:pt idx="714">
                  <c:v>2.1500000000000002E-2</c:v>
                </c:pt>
                <c:pt idx="715">
                  <c:v>2.1600000000000012E-2</c:v>
                </c:pt>
                <c:pt idx="716">
                  <c:v>2.1700000000000001E-2</c:v>
                </c:pt>
                <c:pt idx="717">
                  <c:v>2.1800000000000014E-2</c:v>
                </c:pt>
                <c:pt idx="718">
                  <c:v>2.1900000000000006E-2</c:v>
                </c:pt>
                <c:pt idx="719">
                  <c:v>2.1999999999999999E-2</c:v>
                </c:pt>
                <c:pt idx="720">
                  <c:v>2.2100000000000002E-2</c:v>
                </c:pt>
                <c:pt idx="721">
                  <c:v>2.2200000000000015E-2</c:v>
                </c:pt>
                <c:pt idx="722">
                  <c:v>2.2300000000000011E-2</c:v>
                </c:pt>
                <c:pt idx="723">
                  <c:v>2.2400000000000014E-2</c:v>
                </c:pt>
                <c:pt idx="724">
                  <c:v>2.2500000000000006E-2</c:v>
                </c:pt>
                <c:pt idx="725">
                  <c:v>2.2600000000000009E-2</c:v>
                </c:pt>
                <c:pt idx="726">
                  <c:v>2.2700000000000001E-2</c:v>
                </c:pt>
                <c:pt idx="727">
                  <c:v>2.2800000000000015E-2</c:v>
                </c:pt>
                <c:pt idx="728">
                  <c:v>2.2900000000000011E-2</c:v>
                </c:pt>
                <c:pt idx="729">
                  <c:v>2.3E-2</c:v>
                </c:pt>
                <c:pt idx="730">
                  <c:v>2.3099999999999999E-2</c:v>
                </c:pt>
                <c:pt idx="731">
                  <c:v>2.3199999999999988E-2</c:v>
                </c:pt>
                <c:pt idx="732">
                  <c:v>2.3299999999999998E-2</c:v>
                </c:pt>
                <c:pt idx="733">
                  <c:v>2.3400000000000001E-2</c:v>
                </c:pt>
                <c:pt idx="734">
                  <c:v>2.35E-2</c:v>
                </c:pt>
                <c:pt idx="735">
                  <c:v>2.3599999999999993E-2</c:v>
                </c:pt>
                <c:pt idx="736">
                  <c:v>2.3699999999999999E-2</c:v>
                </c:pt>
                <c:pt idx="737">
                  <c:v>2.3800000000000002E-2</c:v>
                </c:pt>
                <c:pt idx="738">
                  <c:v>2.3900000000000001E-2</c:v>
                </c:pt>
                <c:pt idx="739">
                  <c:v>2.4E-2</c:v>
                </c:pt>
                <c:pt idx="740">
                  <c:v>2.41E-2</c:v>
                </c:pt>
                <c:pt idx="741">
                  <c:v>2.4199999999999989E-2</c:v>
                </c:pt>
                <c:pt idx="742">
                  <c:v>2.4299999999999999E-2</c:v>
                </c:pt>
                <c:pt idx="743">
                  <c:v>2.4400000000000002E-2</c:v>
                </c:pt>
                <c:pt idx="744">
                  <c:v>2.4500000000000001E-2</c:v>
                </c:pt>
                <c:pt idx="745">
                  <c:v>2.4600000000000011E-2</c:v>
                </c:pt>
                <c:pt idx="746">
                  <c:v>2.47E-2</c:v>
                </c:pt>
                <c:pt idx="747">
                  <c:v>2.4799999999999999E-2</c:v>
                </c:pt>
                <c:pt idx="748">
                  <c:v>2.4900000000000002E-2</c:v>
                </c:pt>
                <c:pt idx="749">
                  <c:v>2.5000000000000001E-2</c:v>
                </c:pt>
                <c:pt idx="750">
                  <c:v>2.5100000000000001E-2</c:v>
                </c:pt>
                <c:pt idx="751">
                  <c:v>2.5200000000000011E-2</c:v>
                </c:pt>
                <c:pt idx="752">
                  <c:v>2.53E-2</c:v>
                </c:pt>
                <c:pt idx="753">
                  <c:v>2.5399999999999999E-2</c:v>
                </c:pt>
                <c:pt idx="754">
                  <c:v>2.5500000000000002E-2</c:v>
                </c:pt>
                <c:pt idx="755">
                  <c:v>2.5600000000000012E-2</c:v>
                </c:pt>
                <c:pt idx="756">
                  <c:v>2.5700000000000001E-2</c:v>
                </c:pt>
                <c:pt idx="757">
                  <c:v>2.5800000000000014E-2</c:v>
                </c:pt>
                <c:pt idx="758">
                  <c:v>2.5900000000000006E-2</c:v>
                </c:pt>
                <c:pt idx="759">
                  <c:v>2.5999999999999999E-2</c:v>
                </c:pt>
                <c:pt idx="760">
                  <c:v>2.6100000000000002E-2</c:v>
                </c:pt>
                <c:pt idx="761">
                  <c:v>2.6200000000000011E-2</c:v>
                </c:pt>
                <c:pt idx="762">
                  <c:v>2.63E-2</c:v>
                </c:pt>
                <c:pt idx="763">
                  <c:v>2.6400000000000014E-2</c:v>
                </c:pt>
                <c:pt idx="764">
                  <c:v>2.6500000000000006E-2</c:v>
                </c:pt>
                <c:pt idx="765">
                  <c:v>2.6599999999999999E-2</c:v>
                </c:pt>
                <c:pt idx="766">
                  <c:v>2.6700000000000002E-2</c:v>
                </c:pt>
                <c:pt idx="767">
                  <c:v>2.6800000000000015E-2</c:v>
                </c:pt>
                <c:pt idx="768">
                  <c:v>2.6900000000000011E-2</c:v>
                </c:pt>
                <c:pt idx="769">
                  <c:v>2.7000000000000014E-2</c:v>
                </c:pt>
                <c:pt idx="770">
                  <c:v>2.7100000000000006E-2</c:v>
                </c:pt>
                <c:pt idx="771">
                  <c:v>2.7200000000000009E-2</c:v>
                </c:pt>
                <c:pt idx="772">
                  <c:v>2.7300000000000001E-2</c:v>
                </c:pt>
                <c:pt idx="773">
                  <c:v>2.7400000000000015E-2</c:v>
                </c:pt>
                <c:pt idx="774">
                  <c:v>2.7500000000000011E-2</c:v>
                </c:pt>
                <c:pt idx="775">
                  <c:v>2.7600000000000013E-2</c:v>
                </c:pt>
                <c:pt idx="776">
                  <c:v>2.7700000000000002E-2</c:v>
                </c:pt>
                <c:pt idx="777">
                  <c:v>2.7800000000000009E-2</c:v>
                </c:pt>
                <c:pt idx="778">
                  <c:v>2.7900000000000012E-2</c:v>
                </c:pt>
                <c:pt idx="779">
                  <c:v>2.8000000000000001E-2</c:v>
                </c:pt>
                <c:pt idx="780">
                  <c:v>2.81E-2</c:v>
                </c:pt>
                <c:pt idx="781">
                  <c:v>2.8199999999999989E-2</c:v>
                </c:pt>
                <c:pt idx="782">
                  <c:v>2.8299999999999999E-2</c:v>
                </c:pt>
                <c:pt idx="783">
                  <c:v>2.8400000000000002E-2</c:v>
                </c:pt>
                <c:pt idx="784">
                  <c:v>2.8500000000000001E-2</c:v>
                </c:pt>
                <c:pt idx="785">
                  <c:v>2.86E-2</c:v>
                </c:pt>
                <c:pt idx="786">
                  <c:v>2.87E-2</c:v>
                </c:pt>
                <c:pt idx="787">
                  <c:v>2.8799999999999999E-2</c:v>
                </c:pt>
                <c:pt idx="788">
                  <c:v>2.8899999999999999E-2</c:v>
                </c:pt>
                <c:pt idx="789">
                  <c:v>2.9000000000000001E-2</c:v>
                </c:pt>
                <c:pt idx="790">
                  <c:v>2.9100000000000001E-2</c:v>
                </c:pt>
                <c:pt idx="791">
                  <c:v>2.9200000000000011E-2</c:v>
                </c:pt>
                <c:pt idx="792">
                  <c:v>2.93E-2</c:v>
                </c:pt>
                <c:pt idx="793">
                  <c:v>2.9399999999999999E-2</c:v>
                </c:pt>
                <c:pt idx="794">
                  <c:v>2.9500000000000002E-2</c:v>
                </c:pt>
                <c:pt idx="795">
                  <c:v>2.9600000000000001E-2</c:v>
                </c:pt>
                <c:pt idx="796">
                  <c:v>2.9700000000000001E-2</c:v>
                </c:pt>
                <c:pt idx="797">
                  <c:v>2.9800000000000011E-2</c:v>
                </c:pt>
                <c:pt idx="798">
                  <c:v>2.9899999999999999E-2</c:v>
                </c:pt>
                <c:pt idx="799">
                  <c:v>3.0000000000000002E-2</c:v>
                </c:pt>
                <c:pt idx="800">
                  <c:v>3.0100000000000002E-2</c:v>
                </c:pt>
                <c:pt idx="801">
                  <c:v>3.0200000000000012E-2</c:v>
                </c:pt>
                <c:pt idx="802">
                  <c:v>3.0300000000000001E-2</c:v>
                </c:pt>
                <c:pt idx="803">
                  <c:v>3.0400000000000014E-2</c:v>
                </c:pt>
                <c:pt idx="804">
                  <c:v>3.0500000000000006E-2</c:v>
                </c:pt>
                <c:pt idx="805">
                  <c:v>3.0599999999999999E-2</c:v>
                </c:pt>
                <c:pt idx="806">
                  <c:v>3.0700000000000002E-2</c:v>
                </c:pt>
                <c:pt idx="807">
                  <c:v>3.0800000000000011E-2</c:v>
                </c:pt>
                <c:pt idx="808">
                  <c:v>3.09E-2</c:v>
                </c:pt>
                <c:pt idx="809">
                  <c:v>3.1000000000000014E-2</c:v>
                </c:pt>
                <c:pt idx="810">
                  <c:v>3.1100000000000006E-2</c:v>
                </c:pt>
                <c:pt idx="811">
                  <c:v>3.1199999999999999E-2</c:v>
                </c:pt>
                <c:pt idx="812">
                  <c:v>3.1300000000000001E-2</c:v>
                </c:pt>
                <c:pt idx="813">
                  <c:v>3.1399999999999997E-2</c:v>
                </c:pt>
                <c:pt idx="814">
                  <c:v>3.15E-2</c:v>
                </c:pt>
                <c:pt idx="815">
                  <c:v>3.1600000000000024E-2</c:v>
                </c:pt>
                <c:pt idx="816">
                  <c:v>3.1700000000000006E-2</c:v>
                </c:pt>
                <c:pt idx="817">
                  <c:v>3.1800000000000002E-2</c:v>
                </c:pt>
                <c:pt idx="818">
                  <c:v>3.1900000000000005E-2</c:v>
                </c:pt>
                <c:pt idx="819">
                  <c:v>3.2000000000000021E-2</c:v>
                </c:pt>
                <c:pt idx="820">
                  <c:v>3.210000000000001E-2</c:v>
                </c:pt>
                <c:pt idx="821">
                  <c:v>3.2199999999999999E-2</c:v>
                </c:pt>
                <c:pt idx="822">
                  <c:v>3.2300000000000002E-2</c:v>
                </c:pt>
                <c:pt idx="823">
                  <c:v>3.2399999999999998E-2</c:v>
                </c:pt>
                <c:pt idx="824">
                  <c:v>3.2500000000000001E-2</c:v>
                </c:pt>
                <c:pt idx="825">
                  <c:v>3.2600000000000018E-2</c:v>
                </c:pt>
                <c:pt idx="826">
                  <c:v>3.2700000000000014E-2</c:v>
                </c:pt>
                <c:pt idx="827">
                  <c:v>3.2800000000000024E-2</c:v>
                </c:pt>
                <c:pt idx="828">
                  <c:v>3.2900000000000006E-2</c:v>
                </c:pt>
                <c:pt idx="829">
                  <c:v>3.3000000000000002E-2</c:v>
                </c:pt>
                <c:pt idx="830">
                  <c:v>3.3099999999999997E-2</c:v>
                </c:pt>
                <c:pt idx="831">
                  <c:v>3.32E-2</c:v>
                </c:pt>
                <c:pt idx="832">
                  <c:v>3.3300000000000003E-2</c:v>
                </c:pt>
                <c:pt idx="833">
                  <c:v>3.3399999999999999E-2</c:v>
                </c:pt>
                <c:pt idx="834">
                  <c:v>3.3500000000000002E-2</c:v>
                </c:pt>
                <c:pt idx="835">
                  <c:v>3.3599999999999998E-2</c:v>
                </c:pt>
                <c:pt idx="836">
                  <c:v>3.3700000000000001E-2</c:v>
                </c:pt>
                <c:pt idx="837">
                  <c:v>3.3799999999999997E-2</c:v>
                </c:pt>
                <c:pt idx="838">
                  <c:v>3.39E-2</c:v>
                </c:pt>
                <c:pt idx="839">
                  <c:v>3.4000000000000002E-2</c:v>
                </c:pt>
                <c:pt idx="840">
                  <c:v>3.4099999999999998E-2</c:v>
                </c:pt>
                <c:pt idx="841">
                  <c:v>3.4200000000000001E-2</c:v>
                </c:pt>
                <c:pt idx="842">
                  <c:v>3.4300000000000004E-2</c:v>
                </c:pt>
                <c:pt idx="843">
                  <c:v>3.44E-2</c:v>
                </c:pt>
                <c:pt idx="844">
                  <c:v>3.4500000000000003E-2</c:v>
                </c:pt>
                <c:pt idx="845">
                  <c:v>3.4599999999999999E-2</c:v>
                </c:pt>
                <c:pt idx="846">
                  <c:v>3.4700000000000002E-2</c:v>
                </c:pt>
                <c:pt idx="847">
                  <c:v>3.4799999999999998E-2</c:v>
                </c:pt>
                <c:pt idx="848">
                  <c:v>3.49E-2</c:v>
                </c:pt>
                <c:pt idx="849">
                  <c:v>3.500000000000001E-2</c:v>
                </c:pt>
                <c:pt idx="850">
                  <c:v>3.5099999999999999E-2</c:v>
                </c:pt>
                <c:pt idx="851">
                  <c:v>3.5200000000000002E-2</c:v>
                </c:pt>
                <c:pt idx="852">
                  <c:v>3.5300000000000005E-2</c:v>
                </c:pt>
                <c:pt idx="853">
                  <c:v>3.5400000000000001E-2</c:v>
                </c:pt>
                <c:pt idx="854">
                  <c:v>3.5500000000000004E-2</c:v>
                </c:pt>
                <c:pt idx="855">
                  <c:v>3.5600000000000021E-2</c:v>
                </c:pt>
                <c:pt idx="856">
                  <c:v>3.570000000000001E-2</c:v>
                </c:pt>
                <c:pt idx="857">
                  <c:v>3.5799999999999998E-2</c:v>
                </c:pt>
                <c:pt idx="858">
                  <c:v>3.5900000000000001E-2</c:v>
                </c:pt>
                <c:pt idx="859">
                  <c:v>3.5999999999999997E-2</c:v>
                </c:pt>
                <c:pt idx="860">
                  <c:v>3.61E-2</c:v>
                </c:pt>
                <c:pt idx="861">
                  <c:v>3.6200000000000024E-2</c:v>
                </c:pt>
                <c:pt idx="862">
                  <c:v>3.6300000000000006E-2</c:v>
                </c:pt>
                <c:pt idx="863">
                  <c:v>3.6400000000000016E-2</c:v>
                </c:pt>
                <c:pt idx="864">
                  <c:v>3.6500000000000005E-2</c:v>
                </c:pt>
                <c:pt idx="865">
                  <c:v>3.6600000000000021E-2</c:v>
                </c:pt>
                <c:pt idx="866">
                  <c:v>3.670000000000001E-2</c:v>
                </c:pt>
                <c:pt idx="867">
                  <c:v>3.6799999999999999E-2</c:v>
                </c:pt>
                <c:pt idx="868">
                  <c:v>3.6900000000000002E-2</c:v>
                </c:pt>
                <c:pt idx="869">
                  <c:v>3.6999999999999998E-2</c:v>
                </c:pt>
                <c:pt idx="870">
                  <c:v>3.7100000000000001E-2</c:v>
                </c:pt>
                <c:pt idx="871">
                  <c:v>3.7200000000000018E-2</c:v>
                </c:pt>
                <c:pt idx="872">
                  <c:v>3.7300000000000021E-2</c:v>
                </c:pt>
                <c:pt idx="873">
                  <c:v>3.7400000000000024E-2</c:v>
                </c:pt>
                <c:pt idx="874">
                  <c:v>3.7500000000000006E-2</c:v>
                </c:pt>
                <c:pt idx="875">
                  <c:v>3.7600000000000022E-2</c:v>
                </c:pt>
                <c:pt idx="876">
                  <c:v>3.7700000000000011E-2</c:v>
                </c:pt>
                <c:pt idx="877">
                  <c:v>3.7800000000000021E-2</c:v>
                </c:pt>
                <c:pt idx="878">
                  <c:v>3.790000000000001E-2</c:v>
                </c:pt>
                <c:pt idx="879">
                  <c:v>3.7999999999999999E-2</c:v>
                </c:pt>
                <c:pt idx="880">
                  <c:v>3.8100000000000002E-2</c:v>
                </c:pt>
                <c:pt idx="881">
                  <c:v>3.8199999999999998E-2</c:v>
                </c:pt>
                <c:pt idx="882">
                  <c:v>3.8300000000000001E-2</c:v>
                </c:pt>
                <c:pt idx="883">
                  <c:v>3.8399999999999997E-2</c:v>
                </c:pt>
                <c:pt idx="884">
                  <c:v>3.85E-2</c:v>
                </c:pt>
                <c:pt idx="885">
                  <c:v>3.8600000000000002E-2</c:v>
                </c:pt>
                <c:pt idx="886">
                  <c:v>3.8699999999999998E-2</c:v>
                </c:pt>
                <c:pt idx="887">
                  <c:v>3.8800000000000001E-2</c:v>
                </c:pt>
                <c:pt idx="888">
                  <c:v>3.8900000000000004E-2</c:v>
                </c:pt>
                <c:pt idx="889">
                  <c:v>3.9000000000000014E-2</c:v>
                </c:pt>
                <c:pt idx="890">
                  <c:v>3.9100000000000003E-2</c:v>
                </c:pt>
                <c:pt idx="891">
                  <c:v>3.9199999999999999E-2</c:v>
                </c:pt>
                <c:pt idx="892">
                  <c:v>3.9300000000000002E-2</c:v>
                </c:pt>
                <c:pt idx="893">
                  <c:v>3.9399999999999998E-2</c:v>
                </c:pt>
                <c:pt idx="894">
                  <c:v>3.95E-2</c:v>
                </c:pt>
                <c:pt idx="895">
                  <c:v>3.960000000000001E-2</c:v>
                </c:pt>
                <c:pt idx="896">
                  <c:v>3.9699999999999999E-2</c:v>
                </c:pt>
                <c:pt idx="897">
                  <c:v>3.9800000000000002E-2</c:v>
                </c:pt>
                <c:pt idx="898">
                  <c:v>3.9900000000000005E-2</c:v>
                </c:pt>
                <c:pt idx="899">
                  <c:v>4.0000000000000022E-2</c:v>
                </c:pt>
                <c:pt idx="900">
                  <c:v>4.0100000000000004E-2</c:v>
                </c:pt>
                <c:pt idx="901">
                  <c:v>4.02E-2</c:v>
                </c:pt>
                <c:pt idx="902">
                  <c:v>4.0300000000000023E-2</c:v>
                </c:pt>
                <c:pt idx="903">
                  <c:v>4.0400000000000012E-2</c:v>
                </c:pt>
                <c:pt idx="904">
                  <c:v>4.0500000000000001E-2</c:v>
                </c:pt>
                <c:pt idx="905">
                  <c:v>4.0599999999999997E-2</c:v>
                </c:pt>
                <c:pt idx="906">
                  <c:v>4.0700000000000014E-2</c:v>
                </c:pt>
                <c:pt idx="907">
                  <c:v>4.0800000000000003E-2</c:v>
                </c:pt>
                <c:pt idx="908">
                  <c:v>4.0900000000000013E-2</c:v>
                </c:pt>
                <c:pt idx="909">
                  <c:v>4.1000000000000002E-2</c:v>
                </c:pt>
                <c:pt idx="910">
                  <c:v>4.1099999999999998E-2</c:v>
                </c:pt>
                <c:pt idx="911">
                  <c:v>4.1199999999999987E-2</c:v>
                </c:pt>
                <c:pt idx="912">
                  <c:v>4.1300000000000003E-2</c:v>
                </c:pt>
                <c:pt idx="913">
                  <c:v>4.1399999999999999E-2</c:v>
                </c:pt>
                <c:pt idx="914">
                  <c:v>4.1500000000000002E-2</c:v>
                </c:pt>
                <c:pt idx="915">
                  <c:v>4.1599999999999998E-2</c:v>
                </c:pt>
                <c:pt idx="916">
                  <c:v>4.1700000000000001E-2</c:v>
                </c:pt>
                <c:pt idx="917">
                  <c:v>4.1800000000000004E-2</c:v>
                </c:pt>
                <c:pt idx="918">
                  <c:v>4.19E-2</c:v>
                </c:pt>
                <c:pt idx="919">
                  <c:v>4.2000000000000023E-2</c:v>
                </c:pt>
                <c:pt idx="920">
                  <c:v>4.2100000000000012E-2</c:v>
                </c:pt>
                <c:pt idx="921">
                  <c:v>4.2200000000000001E-2</c:v>
                </c:pt>
                <c:pt idx="922">
                  <c:v>4.2299999999999997E-2</c:v>
                </c:pt>
                <c:pt idx="923">
                  <c:v>4.2400000000000014E-2</c:v>
                </c:pt>
                <c:pt idx="924">
                  <c:v>4.2500000000000003E-2</c:v>
                </c:pt>
                <c:pt idx="925">
                  <c:v>4.2600000000000013E-2</c:v>
                </c:pt>
                <c:pt idx="926">
                  <c:v>4.270000000000003E-2</c:v>
                </c:pt>
                <c:pt idx="927">
                  <c:v>4.2800000000000026E-2</c:v>
                </c:pt>
                <c:pt idx="928">
                  <c:v>4.2900000000000021E-2</c:v>
                </c:pt>
                <c:pt idx="929">
                  <c:v>4.3000000000000003E-2</c:v>
                </c:pt>
                <c:pt idx="930">
                  <c:v>4.3099999999999999E-2</c:v>
                </c:pt>
                <c:pt idx="931">
                  <c:v>4.3199999999999995E-2</c:v>
                </c:pt>
                <c:pt idx="932">
                  <c:v>4.3299999999999998E-2</c:v>
                </c:pt>
                <c:pt idx="933">
                  <c:v>4.3400000000000001E-2</c:v>
                </c:pt>
                <c:pt idx="934">
                  <c:v>4.3500000000000004E-2</c:v>
                </c:pt>
                <c:pt idx="935">
                  <c:v>4.36E-2</c:v>
                </c:pt>
                <c:pt idx="936">
                  <c:v>4.3700000000000003E-2</c:v>
                </c:pt>
                <c:pt idx="937">
                  <c:v>4.3800000000000013E-2</c:v>
                </c:pt>
                <c:pt idx="938">
                  <c:v>4.3900000000000002E-2</c:v>
                </c:pt>
                <c:pt idx="939">
                  <c:v>4.3999999999999997E-2</c:v>
                </c:pt>
                <c:pt idx="940">
                  <c:v>4.4100000000000014E-2</c:v>
                </c:pt>
                <c:pt idx="941">
                  <c:v>4.4200000000000003E-2</c:v>
                </c:pt>
                <c:pt idx="942">
                  <c:v>4.4299999999999999E-2</c:v>
                </c:pt>
                <c:pt idx="943">
                  <c:v>4.440000000000003E-2</c:v>
                </c:pt>
                <c:pt idx="944">
                  <c:v>4.4500000000000026E-2</c:v>
                </c:pt>
                <c:pt idx="945">
                  <c:v>4.4600000000000022E-2</c:v>
                </c:pt>
                <c:pt idx="946">
                  <c:v>4.4700000000000017E-2</c:v>
                </c:pt>
                <c:pt idx="947">
                  <c:v>4.4800000000000027E-2</c:v>
                </c:pt>
                <c:pt idx="948">
                  <c:v>4.4900000000000023E-2</c:v>
                </c:pt>
                <c:pt idx="949">
                  <c:v>4.5000000000000012E-2</c:v>
                </c:pt>
                <c:pt idx="950">
                  <c:v>4.5100000000000001E-2</c:v>
                </c:pt>
                <c:pt idx="951">
                  <c:v>4.5200000000000004E-2</c:v>
                </c:pt>
                <c:pt idx="952">
                  <c:v>4.5300000000000014E-2</c:v>
                </c:pt>
                <c:pt idx="953">
                  <c:v>4.5400000000000003E-2</c:v>
                </c:pt>
                <c:pt idx="954">
                  <c:v>4.5500000000000013E-2</c:v>
                </c:pt>
                <c:pt idx="955">
                  <c:v>4.5600000000000002E-2</c:v>
                </c:pt>
                <c:pt idx="956">
                  <c:v>4.5699999999999998E-2</c:v>
                </c:pt>
                <c:pt idx="957">
                  <c:v>4.5800000000000014E-2</c:v>
                </c:pt>
                <c:pt idx="958">
                  <c:v>4.5900000000000003E-2</c:v>
                </c:pt>
                <c:pt idx="959">
                  <c:v>4.5999999999999999E-2</c:v>
                </c:pt>
                <c:pt idx="960">
                  <c:v>4.6100000000000002E-2</c:v>
                </c:pt>
                <c:pt idx="961">
                  <c:v>4.6199999999999998E-2</c:v>
                </c:pt>
                <c:pt idx="962">
                  <c:v>4.6300000000000001E-2</c:v>
                </c:pt>
                <c:pt idx="963">
                  <c:v>4.6400000000000004E-2</c:v>
                </c:pt>
                <c:pt idx="964">
                  <c:v>4.65E-2</c:v>
                </c:pt>
                <c:pt idx="965">
                  <c:v>4.6599999999999996E-2</c:v>
                </c:pt>
                <c:pt idx="966">
                  <c:v>4.6699999999999998E-2</c:v>
                </c:pt>
                <c:pt idx="967">
                  <c:v>4.6800000000000001E-2</c:v>
                </c:pt>
                <c:pt idx="968">
                  <c:v>4.6899999999999997E-2</c:v>
                </c:pt>
                <c:pt idx="969">
                  <c:v>4.7000000000000014E-2</c:v>
                </c:pt>
                <c:pt idx="970">
                  <c:v>4.7100000000000003E-2</c:v>
                </c:pt>
                <c:pt idx="971">
                  <c:v>4.7200000000000013E-2</c:v>
                </c:pt>
                <c:pt idx="972">
                  <c:v>4.730000000000003E-2</c:v>
                </c:pt>
                <c:pt idx="973">
                  <c:v>4.7400000000000025E-2</c:v>
                </c:pt>
                <c:pt idx="974">
                  <c:v>4.7500000000000014E-2</c:v>
                </c:pt>
                <c:pt idx="975">
                  <c:v>4.7600000000000003E-2</c:v>
                </c:pt>
                <c:pt idx="976">
                  <c:v>4.7699999999999999E-2</c:v>
                </c:pt>
                <c:pt idx="977">
                  <c:v>4.7800000000000023E-2</c:v>
                </c:pt>
                <c:pt idx="978">
                  <c:v>4.7900000000000012E-2</c:v>
                </c:pt>
                <c:pt idx="979">
                  <c:v>4.8000000000000001E-2</c:v>
                </c:pt>
                <c:pt idx="980">
                  <c:v>4.8100000000000004E-2</c:v>
                </c:pt>
                <c:pt idx="981">
                  <c:v>4.82E-2</c:v>
                </c:pt>
                <c:pt idx="982">
                  <c:v>4.8300000000000003E-2</c:v>
                </c:pt>
                <c:pt idx="983">
                  <c:v>4.8400000000000012E-2</c:v>
                </c:pt>
                <c:pt idx="984">
                  <c:v>4.8500000000000001E-2</c:v>
                </c:pt>
                <c:pt idx="985">
                  <c:v>4.8599999999999997E-2</c:v>
                </c:pt>
                <c:pt idx="986">
                  <c:v>4.8700000000000014E-2</c:v>
                </c:pt>
                <c:pt idx="987">
                  <c:v>4.8800000000000003E-2</c:v>
                </c:pt>
                <c:pt idx="988">
                  <c:v>4.8899999999999999E-2</c:v>
                </c:pt>
                <c:pt idx="989">
                  <c:v>4.900000000000003E-2</c:v>
                </c:pt>
                <c:pt idx="990">
                  <c:v>4.9100000000000026E-2</c:v>
                </c:pt>
                <c:pt idx="991">
                  <c:v>4.9200000000000021E-2</c:v>
                </c:pt>
                <c:pt idx="992">
                  <c:v>4.9300000000000017E-2</c:v>
                </c:pt>
                <c:pt idx="993">
                  <c:v>4.9400000000000027E-2</c:v>
                </c:pt>
                <c:pt idx="994">
                  <c:v>4.9500000000000023E-2</c:v>
                </c:pt>
                <c:pt idx="995">
                  <c:v>4.9600000000000012E-2</c:v>
                </c:pt>
                <c:pt idx="996">
                  <c:v>4.9700000000000036E-2</c:v>
                </c:pt>
                <c:pt idx="997">
                  <c:v>4.9800000000000025E-2</c:v>
                </c:pt>
                <c:pt idx="998">
                  <c:v>4.9900000000000014E-2</c:v>
                </c:pt>
                <c:pt idx="999">
                  <c:v>0.05</c:v>
                </c:pt>
              </c:numCache>
            </c:numRef>
          </c:xVal>
          <c:yVal>
            <c:numRef>
              <c:f>TEK00000!$E$3:$E$1002</c:f>
              <c:numCache>
                <c:formatCode>General</c:formatCode>
                <c:ptCount val="1000"/>
                <c:pt idx="0">
                  <c:v>-4.0000000000000027E-3</c:v>
                </c:pt>
                <c:pt idx="1">
                  <c:v>4.0000000000000027E-3</c:v>
                </c:pt>
                <c:pt idx="2">
                  <c:v>4.0000000000000027E-3</c:v>
                </c:pt>
                <c:pt idx="3">
                  <c:v>8.0000000000000071E-3</c:v>
                </c:pt>
                <c:pt idx="4">
                  <c:v>0</c:v>
                </c:pt>
                <c:pt idx="5">
                  <c:v>4.0000000000000027E-3</c:v>
                </c:pt>
                <c:pt idx="6">
                  <c:v>8.0000000000000071E-3</c:v>
                </c:pt>
                <c:pt idx="7">
                  <c:v>0</c:v>
                </c:pt>
                <c:pt idx="8">
                  <c:v>0</c:v>
                </c:pt>
                <c:pt idx="9">
                  <c:v>-4.0000000000000027E-3</c:v>
                </c:pt>
                <c:pt idx="10">
                  <c:v>4.0000000000000027E-3</c:v>
                </c:pt>
                <c:pt idx="11">
                  <c:v>-4.0000000000000027E-3</c:v>
                </c:pt>
                <c:pt idx="12">
                  <c:v>0</c:v>
                </c:pt>
                <c:pt idx="13">
                  <c:v>-8.0000000000000071E-3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4.0000000000000027E-3</c:v>
                </c:pt>
                <c:pt idx="18">
                  <c:v>4.0000000000000027E-3</c:v>
                </c:pt>
                <c:pt idx="19">
                  <c:v>-4.0000000000000027E-3</c:v>
                </c:pt>
                <c:pt idx="20">
                  <c:v>4.0000000000000027E-3</c:v>
                </c:pt>
                <c:pt idx="21">
                  <c:v>-4.0000000000000027E-3</c:v>
                </c:pt>
                <c:pt idx="22">
                  <c:v>4.0000000000000027E-3</c:v>
                </c:pt>
                <c:pt idx="23">
                  <c:v>-4.0000000000000027E-3</c:v>
                </c:pt>
                <c:pt idx="24">
                  <c:v>4.0000000000000027E-3</c:v>
                </c:pt>
                <c:pt idx="25">
                  <c:v>0</c:v>
                </c:pt>
                <c:pt idx="26">
                  <c:v>-4.0000000000000027E-3</c:v>
                </c:pt>
                <c:pt idx="27">
                  <c:v>4.0000000000000027E-3</c:v>
                </c:pt>
                <c:pt idx="28">
                  <c:v>4.0000000000000027E-3</c:v>
                </c:pt>
                <c:pt idx="29">
                  <c:v>8.0000000000000071E-3</c:v>
                </c:pt>
                <c:pt idx="30">
                  <c:v>0</c:v>
                </c:pt>
                <c:pt idx="31">
                  <c:v>8.0000000000000071E-3</c:v>
                </c:pt>
                <c:pt idx="32">
                  <c:v>0</c:v>
                </c:pt>
                <c:pt idx="33">
                  <c:v>4.0000000000000027E-3</c:v>
                </c:pt>
                <c:pt idx="34">
                  <c:v>-4.0000000000000027E-3</c:v>
                </c:pt>
                <c:pt idx="35">
                  <c:v>0</c:v>
                </c:pt>
                <c:pt idx="36">
                  <c:v>4.0000000000000027E-3</c:v>
                </c:pt>
                <c:pt idx="37">
                  <c:v>4.0000000000000027E-3</c:v>
                </c:pt>
                <c:pt idx="38">
                  <c:v>-4.0000000000000027E-3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4.0000000000000027E-3</c:v>
                </c:pt>
                <c:pt idx="44">
                  <c:v>0</c:v>
                </c:pt>
                <c:pt idx="45">
                  <c:v>-8.0000000000000071E-3</c:v>
                </c:pt>
                <c:pt idx="46">
                  <c:v>4.0000000000000027E-3</c:v>
                </c:pt>
                <c:pt idx="47">
                  <c:v>0</c:v>
                </c:pt>
                <c:pt idx="48">
                  <c:v>-4.0000000000000027E-3</c:v>
                </c:pt>
                <c:pt idx="49">
                  <c:v>-8.0000000000000071E-3</c:v>
                </c:pt>
                <c:pt idx="50">
                  <c:v>4.0000000000000027E-3</c:v>
                </c:pt>
                <c:pt idx="51">
                  <c:v>0</c:v>
                </c:pt>
                <c:pt idx="52">
                  <c:v>0</c:v>
                </c:pt>
                <c:pt idx="53">
                  <c:v>4.0000000000000027E-3</c:v>
                </c:pt>
                <c:pt idx="54">
                  <c:v>4.0000000000000027E-3</c:v>
                </c:pt>
                <c:pt idx="55">
                  <c:v>4.0000000000000027E-3</c:v>
                </c:pt>
                <c:pt idx="56">
                  <c:v>0</c:v>
                </c:pt>
                <c:pt idx="57">
                  <c:v>4.0000000000000027E-3</c:v>
                </c:pt>
                <c:pt idx="58">
                  <c:v>8.0000000000000071E-3</c:v>
                </c:pt>
                <c:pt idx="59">
                  <c:v>8.0000000000000071E-3</c:v>
                </c:pt>
                <c:pt idx="60">
                  <c:v>4.0000000000000027E-3</c:v>
                </c:pt>
                <c:pt idx="61">
                  <c:v>0</c:v>
                </c:pt>
                <c:pt idx="62">
                  <c:v>0</c:v>
                </c:pt>
                <c:pt idx="63">
                  <c:v>0</c:v>
                </c:pt>
                <c:pt idx="64">
                  <c:v>4.0000000000000027E-3</c:v>
                </c:pt>
                <c:pt idx="65">
                  <c:v>-4.0000000000000027E-3</c:v>
                </c:pt>
                <c:pt idx="66">
                  <c:v>-4.0000000000000027E-3</c:v>
                </c:pt>
                <c:pt idx="67">
                  <c:v>0</c:v>
                </c:pt>
                <c:pt idx="68">
                  <c:v>0</c:v>
                </c:pt>
                <c:pt idx="69">
                  <c:v>0</c:v>
                </c:pt>
                <c:pt idx="70">
                  <c:v>0</c:v>
                </c:pt>
                <c:pt idx="71">
                  <c:v>4.0000000000000027E-3</c:v>
                </c:pt>
                <c:pt idx="72">
                  <c:v>-4.0000000000000027E-3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  <c:pt idx="81">
                  <c:v>-8.0000000000000071E-3</c:v>
                </c:pt>
                <c:pt idx="82">
                  <c:v>4.0000000000000027E-3</c:v>
                </c:pt>
                <c:pt idx="83">
                  <c:v>0</c:v>
                </c:pt>
                <c:pt idx="84">
                  <c:v>-4.0000000000000027E-3</c:v>
                </c:pt>
                <c:pt idx="85">
                  <c:v>4.0000000000000027E-3</c:v>
                </c:pt>
                <c:pt idx="86">
                  <c:v>4.0000000000000027E-3</c:v>
                </c:pt>
                <c:pt idx="87">
                  <c:v>0</c:v>
                </c:pt>
                <c:pt idx="88">
                  <c:v>0</c:v>
                </c:pt>
                <c:pt idx="89">
                  <c:v>-1.2E-2</c:v>
                </c:pt>
                <c:pt idx="90">
                  <c:v>8.0000000000000071E-3</c:v>
                </c:pt>
                <c:pt idx="91">
                  <c:v>4.0000000000000027E-3</c:v>
                </c:pt>
                <c:pt idx="92">
                  <c:v>0</c:v>
                </c:pt>
                <c:pt idx="93">
                  <c:v>4.0000000000000027E-3</c:v>
                </c:pt>
                <c:pt idx="94">
                  <c:v>0</c:v>
                </c:pt>
                <c:pt idx="95">
                  <c:v>0</c:v>
                </c:pt>
                <c:pt idx="96">
                  <c:v>4.0000000000000027E-3</c:v>
                </c:pt>
                <c:pt idx="97">
                  <c:v>-8.0000000000000071E-3</c:v>
                </c:pt>
                <c:pt idx="98">
                  <c:v>0</c:v>
                </c:pt>
                <c:pt idx="99">
                  <c:v>0</c:v>
                </c:pt>
                <c:pt idx="100">
                  <c:v>-8.0000000000000071E-3</c:v>
                </c:pt>
                <c:pt idx="101">
                  <c:v>0</c:v>
                </c:pt>
                <c:pt idx="102">
                  <c:v>-4.0000000000000027E-3</c:v>
                </c:pt>
                <c:pt idx="103">
                  <c:v>8.0000000000000071E-3</c:v>
                </c:pt>
                <c:pt idx="104">
                  <c:v>0</c:v>
                </c:pt>
                <c:pt idx="105">
                  <c:v>4.0000000000000027E-3</c:v>
                </c:pt>
                <c:pt idx="106">
                  <c:v>4.0000000000000027E-3</c:v>
                </c:pt>
                <c:pt idx="107">
                  <c:v>0</c:v>
                </c:pt>
                <c:pt idx="108">
                  <c:v>-4.0000000000000027E-3</c:v>
                </c:pt>
                <c:pt idx="109">
                  <c:v>4.0000000000000027E-3</c:v>
                </c:pt>
                <c:pt idx="110">
                  <c:v>0</c:v>
                </c:pt>
                <c:pt idx="111">
                  <c:v>0</c:v>
                </c:pt>
                <c:pt idx="112">
                  <c:v>0</c:v>
                </c:pt>
                <c:pt idx="113">
                  <c:v>0</c:v>
                </c:pt>
                <c:pt idx="114">
                  <c:v>-4.0000000000000027E-3</c:v>
                </c:pt>
                <c:pt idx="115">
                  <c:v>-4.0000000000000027E-3</c:v>
                </c:pt>
                <c:pt idx="116">
                  <c:v>-4.0000000000000027E-3</c:v>
                </c:pt>
                <c:pt idx="117">
                  <c:v>4.0000000000000027E-3</c:v>
                </c:pt>
                <c:pt idx="118">
                  <c:v>0</c:v>
                </c:pt>
                <c:pt idx="119">
                  <c:v>4.0000000000000027E-3</c:v>
                </c:pt>
                <c:pt idx="120">
                  <c:v>-4.0000000000000027E-3</c:v>
                </c:pt>
                <c:pt idx="121">
                  <c:v>-1.2E-2</c:v>
                </c:pt>
                <c:pt idx="122">
                  <c:v>-8.0000000000000071E-3</c:v>
                </c:pt>
                <c:pt idx="123">
                  <c:v>-4.0000000000000027E-3</c:v>
                </c:pt>
                <c:pt idx="124">
                  <c:v>4.0000000000000027E-3</c:v>
                </c:pt>
                <c:pt idx="125">
                  <c:v>-4.0000000000000027E-3</c:v>
                </c:pt>
                <c:pt idx="126">
                  <c:v>0</c:v>
                </c:pt>
                <c:pt idx="127">
                  <c:v>0</c:v>
                </c:pt>
                <c:pt idx="128">
                  <c:v>0</c:v>
                </c:pt>
                <c:pt idx="129">
                  <c:v>-4.0000000000000027E-3</c:v>
                </c:pt>
                <c:pt idx="130">
                  <c:v>-4.0000000000000027E-3</c:v>
                </c:pt>
                <c:pt idx="131">
                  <c:v>-4.0000000000000027E-3</c:v>
                </c:pt>
                <c:pt idx="132">
                  <c:v>0</c:v>
                </c:pt>
                <c:pt idx="133">
                  <c:v>4.0000000000000027E-3</c:v>
                </c:pt>
                <c:pt idx="134">
                  <c:v>0</c:v>
                </c:pt>
                <c:pt idx="135">
                  <c:v>4.0000000000000027E-3</c:v>
                </c:pt>
                <c:pt idx="136">
                  <c:v>0</c:v>
                </c:pt>
                <c:pt idx="137">
                  <c:v>4.0000000000000027E-3</c:v>
                </c:pt>
                <c:pt idx="138">
                  <c:v>0</c:v>
                </c:pt>
                <c:pt idx="139">
                  <c:v>-4.0000000000000027E-3</c:v>
                </c:pt>
                <c:pt idx="140">
                  <c:v>4.0000000000000027E-3</c:v>
                </c:pt>
                <c:pt idx="141">
                  <c:v>-4.0000000000000027E-3</c:v>
                </c:pt>
                <c:pt idx="142">
                  <c:v>4.0000000000000027E-3</c:v>
                </c:pt>
                <c:pt idx="143">
                  <c:v>4.0000000000000027E-3</c:v>
                </c:pt>
                <c:pt idx="144">
                  <c:v>0</c:v>
                </c:pt>
                <c:pt idx="145">
                  <c:v>4.0000000000000027E-3</c:v>
                </c:pt>
                <c:pt idx="146">
                  <c:v>-4.0000000000000027E-3</c:v>
                </c:pt>
                <c:pt idx="147">
                  <c:v>4.0000000000000027E-3</c:v>
                </c:pt>
                <c:pt idx="148">
                  <c:v>0</c:v>
                </c:pt>
                <c:pt idx="149">
                  <c:v>0</c:v>
                </c:pt>
                <c:pt idx="150">
                  <c:v>0</c:v>
                </c:pt>
                <c:pt idx="151">
                  <c:v>0</c:v>
                </c:pt>
                <c:pt idx="152">
                  <c:v>0</c:v>
                </c:pt>
                <c:pt idx="153">
                  <c:v>4.0000000000000027E-3</c:v>
                </c:pt>
                <c:pt idx="154">
                  <c:v>-4.0000000000000027E-3</c:v>
                </c:pt>
                <c:pt idx="155">
                  <c:v>4.0000000000000027E-3</c:v>
                </c:pt>
                <c:pt idx="156">
                  <c:v>4.0000000000000027E-3</c:v>
                </c:pt>
                <c:pt idx="157">
                  <c:v>4.0000000000000027E-3</c:v>
                </c:pt>
                <c:pt idx="158">
                  <c:v>0</c:v>
                </c:pt>
                <c:pt idx="159">
                  <c:v>0</c:v>
                </c:pt>
                <c:pt idx="160">
                  <c:v>4.0000000000000027E-3</c:v>
                </c:pt>
                <c:pt idx="161">
                  <c:v>4.0000000000000027E-3</c:v>
                </c:pt>
                <c:pt idx="162">
                  <c:v>4.0000000000000027E-3</c:v>
                </c:pt>
                <c:pt idx="163">
                  <c:v>4.0000000000000027E-3</c:v>
                </c:pt>
                <c:pt idx="164">
                  <c:v>4.0000000000000027E-3</c:v>
                </c:pt>
                <c:pt idx="165">
                  <c:v>0</c:v>
                </c:pt>
                <c:pt idx="166">
                  <c:v>-1.2E-2</c:v>
                </c:pt>
                <c:pt idx="167">
                  <c:v>0</c:v>
                </c:pt>
                <c:pt idx="168">
                  <c:v>4.0000000000000027E-3</c:v>
                </c:pt>
                <c:pt idx="169">
                  <c:v>0</c:v>
                </c:pt>
                <c:pt idx="170">
                  <c:v>0</c:v>
                </c:pt>
                <c:pt idx="171">
                  <c:v>0</c:v>
                </c:pt>
                <c:pt idx="172">
                  <c:v>4.0000000000000027E-3</c:v>
                </c:pt>
                <c:pt idx="173">
                  <c:v>4.0000000000000027E-3</c:v>
                </c:pt>
                <c:pt idx="174">
                  <c:v>-8.0000000000000071E-3</c:v>
                </c:pt>
                <c:pt idx="175">
                  <c:v>0</c:v>
                </c:pt>
                <c:pt idx="176">
                  <c:v>0</c:v>
                </c:pt>
                <c:pt idx="177">
                  <c:v>0</c:v>
                </c:pt>
                <c:pt idx="178">
                  <c:v>-8.0000000000000071E-3</c:v>
                </c:pt>
                <c:pt idx="179">
                  <c:v>4.0000000000000027E-3</c:v>
                </c:pt>
                <c:pt idx="180">
                  <c:v>4.0000000000000027E-3</c:v>
                </c:pt>
                <c:pt idx="181">
                  <c:v>4.0000000000000027E-3</c:v>
                </c:pt>
                <c:pt idx="182">
                  <c:v>4.0000000000000027E-3</c:v>
                </c:pt>
                <c:pt idx="183">
                  <c:v>-4.0000000000000027E-3</c:v>
                </c:pt>
                <c:pt idx="184">
                  <c:v>-4.0000000000000027E-3</c:v>
                </c:pt>
                <c:pt idx="185">
                  <c:v>-4.0000000000000027E-3</c:v>
                </c:pt>
                <c:pt idx="186">
                  <c:v>4.0000000000000027E-3</c:v>
                </c:pt>
                <c:pt idx="187">
                  <c:v>0</c:v>
                </c:pt>
                <c:pt idx="188">
                  <c:v>4.0000000000000027E-3</c:v>
                </c:pt>
                <c:pt idx="189">
                  <c:v>0</c:v>
                </c:pt>
                <c:pt idx="190">
                  <c:v>0</c:v>
                </c:pt>
                <c:pt idx="191">
                  <c:v>4.0000000000000027E-3</c:v>
                </c:pt>
                <c:pt idx="192">
                  <c:v>4.0000000000000027E-3</c:v>
                </c:pt>
                <c:pt idx="193">
                  <c:v>-8.0000000000000071E-3</c:v>
                </c:pt>
                <c:pt idx="194">
                  <c:v>0</c:v>
                </c:pt>
                <c:pt idx="195">
                  <c:v>0</c:v>
                </c:pt>
                <c:pt idx="196">
                  <c:v>4.0000000000000027E-3</c:v>
                </c:pt>
                <c:pt idx="197">
                  <c:v>4.0000000000000027E-3</c:v>
                </c:pt>
                <c:pt idx="198">
                  <c:v>-8.0000000000000071E-3</c:v>
                </c:pt>
                <c:pt idx="199">
                  <c:v>0</c:v>
                </c:pt>
                <c:pt idx="200">
                  <c:v>-4.0000000000000027E-3</c:v>
                </c:pt>
                <c:pt idx="201">
                  <c:v>4.0000000000000027E-3</c:v>
                </c:pt>
                <c:pt idx="202">
                  <c:v>0</c:v>
                </c:pt>
                <c:pt idx="203">
                  <c:v>4.0000000000000027E-3</c:v>
                </c:pt>
                <c:pt idx="204">
                  <c:v>4.0000000000000027E-3</c:v>
                </c:pt>
                <c:pt idx="205">
                  <c:v>4.0000000000000027E-3</c:v>
                </c:pt>
                <c:pt idx="206">
                  <c:v>-4.0000000000000027E-3</c:v>
                </c:pt>
                <c:pt idx="207">
                  <c:v>0</c:v>
                </c:pt>
                <c:pt idx="208">
                  <c:v>0</c:v>
                </c:pt>
                <c:pt idx="209">
                  <c:v>-8.0000000000000071E-3</c:v>
                </c:pt>
                <c:pt idx="210">
                  <c:v>0</c:v>
                </c:pt>
                <c:pt idx="211">
                  <c:v>0</c:v>
                </c:pt>
                <c:pt idx="212">
                  <c:v>-4.0000000000000027E-3</c:v>
                </c:pt>
                <c:pt idx="213">
                  <c:v>-4.0000000000000027E-3</c:v>
                </c:pt>
                <c:pt idx="214">
                  <c:v>0</c:v>
                </c:pt>
                <c:pt idx="215">
                  <c:v>-4.0000000000000027E-3</c:v>
                </c:pt>
                <c:pt idx="216">
                  <c:v>4.0000000000000027E-3</c:v>
                </c:pt>
                <c:pt idx="217">
                  <c:v>0</c:v>
                </c:pt>
                <c:pt idx="218">
                  <c:v>-1.6000000000000011E-2</c:v>
                </c:pt>
                <c:pt idx="219">
                  <c:v>0</c:v>
                </c:pt>
                <c:pt idx="220">
                  <c:v>-4.0000000000000027E-3</c:v>
                </c:pt>
                <c:pt idx="221">
                  <c:v>-8.0000000000000071E-3</c:v>
                </c:pt>
                <c:pt idx="222">
                  <c:v>0</c:v>
                </c:pt>
                <c:pt idx="223">
                  <c:v>-4.0000000000000027E-3</c:v>
                </c:pt>
                <c:pt idx="224">
                  <c:v>0</c:v>
                </c:pt>
                <c:pt idx="225">
                  <c:v>-4.0000000000000027E-3</c:v>
                </c:pt>
                <c:pt idx="226">
                  <c:v>-4.0000000000000027E-3</c:v>
                </c:pt>
                <c:pt idx="227">
                  <c:v>0</c:v>
                </c:pt>
                <c:pt idx="228">
                  <c:v>-8.0000000000000071E-3</c:v>
                </c:pt>
                <c:pt idx="229">
                  <c:v>-4.0000000000000027E-3</c:v>
                </c:pt>
                <c:pt idx="230">
                  <c:v>-4.0000000000000027E-3</c:v>
                </c:pt>
                <c:pt idx="231">
                  <c:v>0</c:v>
                </c:pt>
                <c:pt idx="232">
                  <c:v>0</c:v>
                </c:pt>
                <c:pt idx="233">
                  <c:v>8.0000000000000071E-3</c:v>
                </c:pt>
                <c:pt idx="234">
                  <c:v>0</c:v>
                </c:pt>
                <c:pt idx="235">
                  <c:v>0</c:v>
                </c:pt>
                <c:pt idx="236">
                  <c:v>0</c:v>
                </c:pt>
                <c:pt idx="237">
                  <c:v>0</c:v>
                </c:pt>
                <c:pt idx="238">
                  <c:v>0</c:v>
                </c:pt>
                <c:pt idx="239">
                  <c:v>0</c:v>
                </c:pt>
                <c:pt idx="240">
                  <c:v>0</c:v>
                </c:pt>
                <c:pt idx="241">
                  <c:v>0</c:v>
                </c:pt>
                <c:pt idx="242">
                  <c:v>4.0000000000000027E-3</c:v>
                </c:pt>
                <c:pt idx="243">
                  <c:v>0</c:v>
                </c:pt>
                <c:pt idx="244">
                  <c:v>0</c:v>
                </c:pt>
                <c:pt idx="245">
                  <c:v>4.0000000000000027E-3</c:v>
                </c:pt>
                <c:pt idx="246">
                  <c:v>0</c:v>
                </c:pt>
                <c:pt idx="247">
                  <c:v>4.0000000000000027E-3</c:v>
                </c:pt>
                <c:pt idx="248">
                  <c:v>-4.0000000000000027E-3</c:v>
                </c:pt>
                <c:pt idx="249">
                  <c:v>0</c:v>
                </c:pt>
                <c:pt idx="250">
                  <c:v>0</c:v>
                </c:pt>
                <c:pt idx="251">
                  <c:v>0</c:v>
                </c:pt>
                <c:pt idx="252">
                  <c:v>-4.0000000000000027E-3</c:v>
                </c:pt>
                <c:pt idx="253">
                  <c:v>4.0000000000000027E-3</c:v>
                </c:pt>
                <c:pt idx="254">
                  <c:v>-4.0000000000000027E-3</c:v>
                </c:pt>
                <c:pt idx="255">
                  <c:v>4.0000000000000027E-3</c:v>
                </c:pt>
                <c:pt idx="256">
                  <c:v>4.0000000000000027E-3</c:v>
                </c:pt>
                <c:pt idx="257">
                  <c:v>0</c:v>
                </c:pt>
                <c:pt idx="258">
                  <c:v>-4.0000000000000027E-3</c:v>
                </c:pt>
                <c:pt idx="259">
                  <c:v>-4.0000000000000027E-3</c:v>
                </c:pt>
                <c:pt idx="260">
                  <c:v>0</c:v>
                </c:pt>
                <c:pt idx="261">
                  <c:v>-4.0000000000000027E-3</c:v>
                </c:pt>
                <c:pt idx="262">
                  <c:v>-4.0000000000000027E-3</c:v>
                </c:pt>
                <c:pt idx="263">
                  <c:v>0</c:v>
                </c:pt>
                <c:pt idx="264">
                  <c:v>8.0000000000000071E-3</c:v>
                </c:pt>
                <c:pt idx="265">
                  <c:v>0</c:v>
                </c:pt>
                <c:pt idx="266">
                  <c:v>0</c:v>
                </c:pt>
                <c:pt idx="267">
                  <c:v>0</c:v>
                </c:pt>
                <c:pt idx="268">
                  <c:v>4.0000000000000027E-3</c:v>
                </c:pt>
                <c:pt idx="269">
                  <c:v>0</c:v>
                </c:pt>
                <c:pt idx="270">
                  <c:v>0</c:v>
                </c:pt>
                <c:pt idx="271">
                  <c:v>-8.0000000000000071E-3</c:v>
                </c:pt>
                <c:pt idx="272">
                  <c:v>4.0000000000000027E-3</c:v>
                </c:pt>
                <c:pt idx="273">
                  <c:v>-8.0000000000000071E-3</c:v>
                </c:pt>
                <c:pt idx="274">
                  <c:v>-4.0000000000000027E-3</c:v>
                </c:pt>
                <c:pt idx="275">
                  <c:v>-4.0000000000000027E-3</c:v>
                </c:pt>
                <c:pt idx="276">
                  <c:v>-4.0000000000000027E-3</c:v>
                </c:pt>
                <c:pt idx="277">
                  <c:v>-4.0000000000000027E-3</c:v>
                </c:pt>
                <c:pt idx="278">
                  <c:v>4.0000000000000027E-3</c:v>
                </c:pt>
                <c:pt idx="279">
                  <c:v>-4.0000000000000027E-3</c:v>
                </c:pt>
                <c:pt idx="280">
                  <c:v>0</c:v>
                </c:pt>
                <c:pt idx="281">
                  <c:v>4.0000000000000027E-3</c:v>
                </c:pt>
                <c:pt idx="282">
                  <c:v>4.0000000000000027E-3</c:v>
                </c:pt>
                <c:pt idx="283">
                  <c:v>4.0000000000000027E-3</c:v>
                </c:pt>
                <c:pt idx="284">
                  <c:v>0</c:v>
                </c:pt>
                <c:pt idx="285">
                  <c:v>-1.2E-2</c:v>
                </c:pt>
                <c:pt idx="286">
                  <c:v>-4.0000000000000027E-3</c:v>
                </c:pt>
                <c:pt idx="287">
                  <c:v>-8.0000000000000071E-3</c:v>
                </c:pt>
                <c:pt idx="288">
                  <c:v>0</c:v>
                </c:pt>
                <c:pt idx="289">
                  <c:v>0</c:v>
                </c:pt>
                <c:pt idx="290">
                  <c:v>0</c:v>
                </c:pt>
                <c:pt idx="291">
                  <c:v>0</c:v>
                </c:pt>
                <c:pt idx="292">
                  <c:v>0</c:v>
                </c:pt>
                <c:pt idx="293">
                  <c:v>0</c:v>
                </c:pt>
                <c:pt idx="294">
                  <c:v>0</c:v>
                </c:pt>
                <c:pt idx="295">
                  <c:v>0</c:v>
                </c:pt>
                <c:pt idx="296">
                  <c:v>0</c:v>
                </c:pt>
                <c:pt idx="297">
                  <c:v>-4.0000000000000027E-3</c:v>
                </c:pt>
                <c:pt idx="298">
                  <c:v>0</c:v>
                </c:pt>
                <c:pt idx="299">
                  <c:v>0</c:v>
                </c:pt>
                <c:pt idx="300">
                  <c:v>-8.0000000000000071E-3</c:v>
                </c:pt>
                <c:pt idx="301">
                  <c:v>0</c:v>
                </c:pt>
                <c:pt idx="302">
                  <c:v>-4.0000000000000027E-3</c:v>
                </c:pt>
                <c:pt idx="303">
                  <c:v>0</c:v>
                </c:pt>
                <c:pt idx="304">
                  <c:v>4.0000000000000027E-3</c:v>
                </c:pt>
                <c:pt idx="305">
                  <c:v>-4.0000000000000027E-3</c:v>
                </c:pt>
                <c:pt idx="306">
                  <c:v>0</c:v>
                </c:pt>
                <c:pt idx="307">
                  <c:v>4.0000000000000027E-3</c:v>
                </c:pt>
                <c:pt idx="308">
                  <c:v>0</c:v>
                </c:pt>
                <c:pt idx="309">
                  <c:v>0</c:v>
                </c:pt>
                <c:pt idx="310">
                  <c:v>0</c:v>
                </c:pt>
                <c:pt idx="311">
                  <c:v>-4.0000000000000027E-3</c:v>
                </c:pt>
                <c:pt idx="312">
                  <c:v>4.0000000000000027E-3</c:v>
                </c:pt>
                <c:pt idx="313">
                  <c:v>4.0000000000000027E-3</c:v>
                </c:pt>
                <c:pt idx="314">
                  <c:v>0</c:v>
                </c:pt>
                <c:pt idx="315">
                  <c:v>-8.0000000000000071E-3</c:v>
                </c:pt>
                <c:pt idx="316">
                  <c:v>-4.0000000000000027E-3</c:v>
                </c:pt>
                <c:pt idx="317">
                  <c:v>0</c:v>
                </c:pt>
                <c:pt idx="318">
                  <c:v>0</c:v>
                </c:pt>
                <c:pt idx="319">
                  <c:v>0</c:v>
                </c:pt>
                <c:pt idx="320">
                  <c:v>0</c:v>
                </c:pt>
                <c:pt idx="321">
                  <c:v>-4.0000000000000027E-3</c:v>
                </c:pt>
                <c:pt idx="322">
                  <c:v>0</c:v>
                </c:pt>
                <c:pt idx="323">
                  <c:v>0</c:v>
                </c:pt>
                <c:pt idx="324">
                  <c:v>0</c:v>
                </c:pt>
                <c:pt idx="325">
                  <c:v>-8.0000000000000071E-3</c:v>
                </c:pt>
                <c:pt idx="326">
                  <c:v>0</c:v>
                </c:pt>
                <c:pt idx="327">
                  <c:v>8.0000000000000071E-3</c:v>
                </c:pt>
                <c:pt idx="328">
                  <c:v>0</c:v>
                </c:pt>
                <c:pt idx="329">
                  <c:v>-8.0000000000000071E-3</c:v>
                </c:pt>
                <c:pt idx="330">
                  <c:v>0</c:v>
                </c:pt>
                <c:pt idx="331">
                  <c:v>4.0000000000000027E-3</c:v>
                </c:pt>
                <c:pt idx="332">
                  <c:v>-4.0000000000000027E-3</c:v>
                </c:pt>
                <c:pt idx="333">
                  <c:v>0</c:v>
                </c:pt>
                <c:pt idx="334">
                  <c:v>4.0000000000000027E-3</c:v>
                </c:pt>
                <c:pt idx="335">
                  <c:v>-4.0000000000000027E-3</c:v>
                </c:pt>
                <c:pt idx="336">
                  <c:v>-4.0000000000000027E-3</c:v>
                </c:pt>
                <c:pt idx="337">
                  <c:v>0</c:v>
                </c:pt>
                <c:pt idx="338">
                  <c:v>0</c:v>
                </c:pt>
                <c:pt idx="339">
                  <c:v>0</c:v>
                </c:pt>
                <c:pt idx="340">
                  <c:v>-8.0000000000000071E-3</c:v>
                </c:pt>
                <c:pt idx="341">
                  <c:v>0</c:v>
                </c:pt>
                <c:pt idx="342">
                  <c:v>-4.0000000000000027E-3</c:v>
                </c:pt>
                <c:pt idx="343">
                  <c:v>-4.0000000000000027E-3</c:v>
                </c:pt>
                <c:pt idx="344">
                  <c:v>-4.0000000000000027E-3</c:v>
                </c:pt>
                <c:pt idx="345">
                  <c:v>-1.2E-2</c:v>
                </c:pt>
                <c:pt idx="346">
                  <c:v>-8.0000000000000071E-3</c:v>
                </c:pt>
                <c:pt idx="347">
                  <c:v>0</c:v>
                </c:pt>
                <c:pt idx="348">
                  <c:v>-4.0000000000000027E-3</c:v>
                </c:pt>
                <c:pt idx="349">
                  <c:v>4.0000000000000027E-3</c:v>
                </c:pt>
                <c:pt idx="350">
                  <c:v>-4.0000000000000027E-3</c:v>
                </c:pt>
                <c:pt idx="351">
                  <c:v>4.0000000000000027E-3</c:v>
                </c:pt>
                <c:pt idx="352">
                  <c:v>0</c:v>
                </c:pt>
                <c:pt idx="353">
                  <c:v>0</c:v>
                </c:pt>
                <c:pt idx="354">
                  <c:v>0</c:v>
                </c:pt>
                <c:pt idx="355">
                  <c:v>0</c:v>
                </c:pt>
                <c:pt idx="356">
                  <c:v>0</c:v>
                </c:pt>
                <c:pt idx="357">
                  <c:v>0</c:v>
                </c:pt>
                <c:pt idx="358">
                  <c:v>-8.0000000000000071E-3</c:v>
                </c:pt>
                <c:pt idx="359">
                  <c:v>-4.0000000000000027E-3</c:v>
                </c:pt>
                <c:pt idx="360">
                  <c:v>4.0000000000000027E-3</c:v>
                </c:pt>
                <c:pt idx="361">
                  <c:v>-8.0000000000000071E-3</c:v>
                </c:pt>
                <c:pt idx="362">
                  <c:v>-4.0000000000000027E-3</c:v>
                </c:pt>
                <c:pt idx="363">
                  <c:v>0</c:v>
                </c:pt>
                <c:pt idx="364">
                  <c:v>0</c:v>
                </c:pt>
                <c:pt idx="365">
                  <c:v>0</c:v>
                </c:pt>
                <c:pt idx="366">
                  <c:v>-8.0000000000000071E-3</c:v>
                </c:pt>
                <c:pt idx="367">
                  <c:v>-4.0000000000000027E-3</c:v>
                </c:pt>
                <c:pt idx="368">
                  <c:v>-4.0000000000000027E-3</c:v>
                </c:pt>
                <c:pt idx="369">
                  <c:v>0</c:v>
                </c:pt>
                <c:pt idx="370">
                  <c:v>0</c:v>
                </c:pt>
                <c:pt idx="371">
                  <c:v>0</c:v>
                </c:pt>
                <c:pt idx="372">
                  <c:v>0</c:v>
                </c:pt>
                <c:pt idx="373">
                  <c:v>8.0000000000000071E-3</c:v>
                </c:pt>
                <c:pt idx="374">
                  <c:v>4.0000000000000027E-3</c:v>
                </c:pt>
                <c:pt idx="375">
                  <c:v>4.0000000000000027E-3</c:v>
                </c:pt>
                <c:pt idx="376">
                  <c:v>0</c:v>
                </c:pt>
                <c:pt idx="377">
                  <c:v>-1.2E-2</c:v>
                </c:pt>
                <c:pt idx="378">
                  <c:v>0</c:v>
                </c:pt>
                <c:pt idx="379">
                  <c:v>8.0000000000000071E-3</c:v>
                </c:pt>
                <c:pt idx="380">
                  <c:v>0</c:v>
                </c:pt>
                <c:pt idx="381">
                  <c:v>0</c:v>
                </c:pt>
                <c:pt idx="382">
                  <c:v>-8.0000000000000071E-3</c:v>
                </c:pt>
                <c:pt idx="383">
                  <c:v>4.0000000000000027E-3</c:v>
                </c:pt>
                <c:pt idx="384">
                  <c:v>0</c:v>
                </c:pt>
                <c:pt idx="385">
                  <c:v>4.0000000000000027E-3</c:v>
                </c:pt>
                <c:pt idx="386">
                  <c:v>-4.0000000000000027E-3</c:v>
                </c:pt>
                <c:pt idx="387">
                  <c:v>0</c:v>
                </c:pt>
                <c:pt idx="388">
                  <c:v>-4.0000000000000027E-3</c:v>
                </c:pt>
                <c:pt idx="389">
                  <c:v>0</c:v>
                </c:pt>
                <c:pt idx="390">
                  <c:v>-4.0000000000000027E-3</c:v>
                </c:pt>
                <c:pt idx="391">
                  <c:v>4.0000000000000027E-3</c:v>
                </c:pt>
                <c:pt idx="392">
                  <c:v>0</c:v>
                </c:pt>
                <c:pt idx="393">
                  <c:v>0</c:v>
                </c:pt>
                <c:pt idx="394">
                  <c:v>-4.0000000000000027E-3</c:v>
                </c:pt>
                <c:pt idx="395">
                  <c:v>-4.0000000000000027E-3</c:v>
                </c:pt>
                <c:pt idx="396">
                  <c:v>0</c:v>
                </c:pt>
                <c:pt idx="397">
                  <c:v>4.0000000000000027E-3</c:v>
                </c:pt>
                <c:pt idx="398">
                  <c:v>0</c:v>
                </c:pt>
                <c:pt idx="399">
                  <c:v>-1.2E-2</c:v>
                </c:pt>
                <c:pt idx="400">
                  <c:v>0</c:v>
                </c:pt>
                <c:pt idx="401">
                  <c:v>0</c:v>
                </c:pt>
                <c:pt idx="402">
                  <c:v>-8.0000000000000071E-3</c:v>
                </c:pt>
                <c:pt idx="403">
                  <c:v>0</c:v>
                </c:pt>
                <c:pt idx="404">
                  <c:v>0</c:v>
                </c:pt>
                <c:pt idx="405">
                  <c:v>0</c:v>
                </c:pt>
                <c:pt idx="406">
                  <c:v>0</c:v>
                </c:pt>
                <c:pt idx="407">
                  <c:v>-4.0000000000000027E-3</c:v>
                </c:pt>
                <c:pt idx="408">
                  <c:v>0</c:v>
                </c:pt>
                <c:pt idx="409">
                  <c:v>-4.0000000000000027E-3</c:v>
                </c:pt>
                <c:pt idx="410">
                  <c:v>4.0000000000000027E-3</c:v>
                </c:pt>
                <c:pt idx="411">
                  <c:v>0</c:v>
                </c:pt>
                <c:pt idx="412">
                  <c:v>-4.0000000000000027E-3</c:v>
                </c:pt>
                <c:pt idx="413">
                  <c:v>-4.0000000000000027E-3</c:v>
                </c:pt>
                <c:pt idx="414">
                  <c:v>0</c:v>
                </c:pt>
                <c:pt idx="415">
                  <c:v>-4.0000000000000027E-3</c:v>
                </c:pt>
                <c:pt idx="416">
                  <c:v>0</c:v>
                </c:pt>
                <c:pt idx="417">
                  <c:v>0</c:v>
                </c:pt>
                <c:pt idx="418">
                  <c:v>0</c:v>
                </c:pt>
                <c:pt idx="419">
                  <c:v>0</c:v>
                </c:pt>
                <c:pt idx="420">
                  <c:v>0</c:v>
                </c:pt>
                <c:pt idx="421">
                  <c:v>-4.0000000000000027E-3</c:v>
                </c:pt>
                <c:pt idx="422">
                  <c:v>-8.0000000000000071E-3</c:v>
                </c:pt>
                <c:pt idx="423">
                  <c:v>0</c:v>
                </c:pt>
                <c:pt idx="424">
                  <c:v>-8.0000000000000071E-3</c:v>
                </c:pt>
                <c:pt idx="425">
                  <c:v>4.0000000000000027E-3</c:v>
                </c:pt>
                <c:pt idx="426">
                  <c:v>0</c:v>
                </c:pt>
                <c:pt idx="427">
                  <c:v>0</c:v>
                </c:pt>
                <c:pt idx="428">
                  <c:v>4.0000000000000027E-3</c:v>
                </c:pt>
                <c:pt idx="429">
                  <c:v>4.0000000000000027E-3</c:v>
                </c:pt>
                <c:pt idx="430">
                  <c:v>0</c:v>
                </c:pt>
                <c:pt idx="431">
                  <c:v>4.0000000000000027E-3</c:v>
                </c:pt>
                <c:pt idx="432">
                  <c:v>0</c:v>
                </c:pt>
                <c:pt idx="433">
                  <c:v>-4.0000000000000027E-3</c:v>
                </c:pt>
                <c:pt idx="434">
                  <c:v>-4.0000000000000027E-3</c:v>
                </c:pt>
                <c:pt idx="435">
                  <c:v>0</c:v>
                </c:pt>
                <c:pt idx="436">
                  <c:v>0</c:v>
                </c:pt>
                <c:pt idx="437">
                  <c:v>8.0000000000000071E-3</c:v>
                </c:pt>
                <c:pt idx="438">
                  <c:v>-4.0000000000000027E-3</c:v>
                </c:pt>
                <c:pt idx="439">
                  <c:v>-4.0000000000000027E-3</c:v>
                </c:pt>
                <c:pt idx="440">
                  <c:v>0</c:v>
                </c:pt>
                <c:pt idx="441">
                  <c:v>-4.0000000000000027E-3</c:v>
                </c:pt>
                <c:pt idx="442">
                  <c:v>0</c:v>
                </c:pt>
                <c:pt idx="443">
                  <c:v>0</c:v>
                </c:pt>
                <c:pt idx="444">
                  <c:v>0</c:v>
                </c:pt>
                <c:pt idx="445">
                  <c:v>-4.0000000000000027E-3</c:v>
                </c:pt>
                <c:pt idx="446">
                  <c:v>4.0000000000000027E-3</c:v>
                </c:pt>
                <c:pt idx="447">
                  <c:v>4.0000000000000027E-3</c:v>
                </c:pt>
                <c:pt idx="448">
                  <c:v>0</c:v>
                </c:pt>
                <c:pt idx="449">
                  <c:v>0</c:v>
                </c:pt>
                <c:pt idx="450">
                  <c:v>0</c:v>
                </c:pt>
                <c:pt idx="451">
                  <c:v>0</c:v>
                </c:pt>
                <c:pt idx="452">
                  <c:v>0</c:v>
                </c:pt>
                <c:pt idx="453">
                  <c:v>0</c:v>
                </c:pt>
                <c:pt idx="454">
                  <c:v>4.0000000000000027E-3</c:v>
                </c:pt>
                <c:pt idx="455">
                  <c:v>0</c:v>
                </c:pt>
                <c:pt idx="456">
                  <c:v>-4.0000000000000027E-3</c:v>
                </c:pt>
                <c:pt idx="457">
                  <c:v>8.0000000000000071E-3</c:v>
                </c:pt>
                <c:pt idx="458">
                  <c:v>4.0000000000000027E-3</c:v>
                </c:pt>
                <c:pt idx="459">
                  <c:v>0</c:v>
                </c:pt>
                <c:pt idx="460">
                  <c:v>0</c:v>
                </c:pt>
                <c:pt idx="461">
                  <c:v>-8.0000000000000071E-3</c:v>
                </c:pt>
                <c:pt idx="462">
                  <c:v>8.0000000000000071E-3</c:v>
                </c:pt>
                <c:pt idx="463">
                  <c:v>-4.0000000000000027E-3</c:v>
                </c:pt>
                <c:pt idx="464">
                  <c:v>4.0000000000000027E-3</c:v>
                </c:pt>
                <c:pt idx="465">
                  <c:v>0</c:v>
                </c:pt>
                <c:pt idx="466">
                  <c:v>0</c:v>
                </c:pt>
                <c:pt idx="467">
                  <c:v>0</c:v>
                </c:pt>
                <c:pt idx="468">
                  <c:v>0</c:v>
                </c:pt>
                <c:pt idx="469">
                  <c:v>-4.0000000000000027E-3</c:v>
                </c:pt>
                <c:pt idx="470">
                  <c:v>4.0000000000000027E-3</c:v>
                </c:pt>
                <c:pt idx="471">
                  <c:v>4.0000000000000027E-3</c:v>
                </c:pt>
                <c:pt idx="472">
                  <c:v>-4.0000000000000027E-3</c:v>
                </c:pt>
                <c:pt idx="473">
                  <c:v>-4.0000000000000027E-3</c:v>
                </c:pt>
                <c:pt idx="474">
                  <c:v>4.0000000000000027E-3</c:v>
                </c:pt>
                <c:pt idx="475">
                  <c:v>0</c:v>
                </c:pt>
                <c:pt idx="476">
                  <c:v>-4.0000000000000027E-3</c:v>
                </c:pt>
                <c:pt idx="477">
                  <c:v>0</c:v>
                </c:pt>
                <c:pt idx="478">
                  <c:v>4.0000000000000027E-3</c:v>
                </c:pt>
                <c:pt idx="479">
                  <c:v>4.0000000000000027E-3</c:v>
                </c:pt>
                <c:pt idx="480">
                  <c:v>0</c:v>
                </c:pt>
                <c:pt idx="481">
                  <c:v>4.0000000000000027E-3</c:v>
                </c:pt>
                <c:pt idx="482">
                  <c:v>0</c:v>
                </c:pt>
                <c:pt idx="483">
                  <c:v>0</c:v>
                </c:pt>
                <c:pt idx="484">
                  <c:v>0</c:v>
                </c:pt>
                <c:pt idx="485">
                  <c:v>0</c:v>
                </c:pt>
                <c:pt idx="486">
                  <c:v>-4.0000000000000027E-3</c:v>
                </c:pt>
                <c:pt idx="487">
                  <c:v>-4.0000000000000027E-3</c:v>
                </c:pt>
                <c:pt idx="488">
                  <c:v>4.0000000000000027E-3</c:v>
                </c:pt>
                <c:pt idx="489">
                  <c:v>4.0000000000000027E-3</c:v>
                </c:pt>
                <c:pt idx="490">
                  <c:v>-4.0000000000000027E-3</c:v>
                </c:pt>
                <c:pt idx="491">
                  <c:v>-4.0000000000000027E-3</c:v>
                </c:pt>
                <c:pt idx="492">
                  <c:v>0</c:v>
                </c:pt>
                <c:pt idx="493">
                  <c:v>-4.0000000000000027E-3</c:v>
                </c:pt>
                <c:pt idx="494">
                  <c:v>0</c:v>
                </c:pt>
                <c:pt idx="495">
                  <c:v>4.0000000000000027E-3</c:v>
                </c:pt>
                <c:pt idx="496">
                  <c:v>-4.0000000000000027E-3</c:v>
                </c:pt>
                <c:pt idx="497">
                  <c:v>0</c:v>
                </c:pt>
                <c:pt idx="498">
                  <c:v>-1.2E-2</c:v>
                </c:pt>
                <c:pt idx="499">
                  <c:v>-4.0000000000000027E-3</c:v>
                </c:pt>
                <c:pt idx="500">
                  <c:v>0</c:v>
                </c:pt>
                <c:pt idx="501">
                  <c:v>0</c:v>
                </c:pt>
                <c:pt idx="502">
                  <c:v>-8.0000000000000071E-3</c:v>
                </c:pt>
                <c:pt idx="503">
                  <c:v>0</c:v>
                </c:pt>
                <c:pt idx="504">
                  <c:v>0</c:v>
                </c:pt>
                <c:pt idx="505">
                  <c:v>0</c:v>
                </c:pt>
                <c:pt idx="506">
                  <c:v>-4.0000000000000027E-3</c:v>
                </c:pt>
                <c:pt idx="507">
                  <c:v>0</c:v>
                </c:pt>
                <c:pt idx="508">
                  <c:v>-8.0000000000000071E-3</c:v>
                </c:pt>
                <c:pt idx="509">
                  <c:v>0</c:v>
                </c:pt>
                <c:pt idx="510">
                  <c:v>-4.0000000000000027E-3</c:v>
                </c:pt>
                <c:pt idx="511">
                  <c:v>0</c:v>
                </c:pt>
                <c:pt idx="512">
                  <c:v>0</c:v>
                </c:pt>
                <c:pt idx="513">
                  <c:v>-4.0000000000000027E-3</c:v>
                </c:pt>
                <c:pt idx="514">
                  <c:v>0</c:v>
                </c:pt>
                <c:pt idx="515">
                  <c:v>8.0000000000000071E-3</c:v>
                </c:pt>
                <c:pt idx="516">
                  <c:v>8.0000000000000071E-3</c:v>
                </c:pt>
                <c:pt idx="517">
                  <c:v>8.0000000000000071E-3</c:v>
                </c:pt>
                <c:pt idx="518">
                  <c:v>2.8000000000000001E-2</c:v>
                </c:pt>
                <c:pt idx="519">
                  <c:v>-0.43600000000000017</c:v>
                </c:pt>
                <c:pt idx="520">
                  <c:v>0.45600000000000002</c:v>
                </c:pt>
                <c:pt idx="521">
                  <c:v>4.0000000000000022E-2</c:v>
                </c:pt>
                <c:pt idx="522">
                  <c:v>-4.3999999999999997E-2</c:v>
                </c:pt>
                <c:pt idx="523">
                  <c:v>-1.2E-2</c:v>
                </c:pt>
                <c:pt idx="524">
                  <c:v>0</c:v>
                </c:pt>
                <c:pt idx="525">
                  <c:v>-4.0000000000000027E-3</c:v>
                </c:pt>
                <c:pt idx="526">
                  <c:v>-8.0000000000000071E-3</c:v>
                </c:pt>
                <c:pt idx="527">
                  <c:v>0</c:v>
                </c:pt>
                <c:pt idx="528">
                  <c:v>0</c:v>
                </c:pt>
                <c:pt idx="529">
                  <c:v>-1.2E-2</c:v>
                </c:pt>
                <c:pt idx="530">
                  <c:v>4.0000000000000027E-3</c:v>
                </c:pt>
                <c:pt idx="531">
                  <c:v>-4.0000000000000027E-3</c:v>
                </c:pt>
                <c:pt idx="532">
                  <c:v>-1.6000000000000011E-2</c:v>
                </c:pt>
                <c:pt idx="533">
                  <c:v>4.0000000000000027E-3</c:v>
                </c:pt>
                <c:pt idx="534">
                  <c:v>0</c:v>
                </c:pt>
                <c:pt idx="535">
                  <c:v>-4.0000000000000027E-3</c:v>
                </c:pt>
                <c:pt idx="536">
                  <c:v>-8.0000000000000071E-3</c:v>
                </c:pt>
                <c:pt idx="537">
                  <c:v>-4.0000000000000027E-3</c:v>
                </c:pt>
                <c:pt idx="538">
                  <c:v>-4.0000000000000027E-3</c:v>
                </c:pt>
                <c:pt idx="539">
                  <c:v>-4.0000000000000027E-3</c:v>
                </c:pt>
                <c:pt idx="540">
                  <c:v>0</c:v>
                </c:pt>
                <c:pt idx="541">
                  <c:v>4.0000000000000027E-3</c:v>
                </c:pt>
                <c:pt idx="542">
                  <c:v>-8.0000000000000071E-3</c:v>
                </c:pt>
                <c:pt idx="543">
                  <c:v>-4.0000000000000027E-3</c:v>
                </c:pt>
                <c:pt idx="544">
                  <c:v>-1.2E-2</c:v>
                </c:pt>
                <c:pt idx="545">
                  <c:v>0</c:v>
                </c:pt>
                <c:pt idx="546">
                  <c:v>-4.0000000000000027E-3</c:v>
                </c:pt>
                <c:pt idx="547">
                  <c:v>4.0000000000000027E-3</c:v>
                </c:pt>
                <c:pt idx="548">
                  <c:v>4.0000000000000027E-3</c:v>
                </c:pt>
                <c:pt idx="549">
                  <c:v>-4.0000000000000027E-3</c:v>
                </c:pt>
                <c:pt idx="550">
                  <c:v>0</c:v>
                </c:pt>
                <c:pt idx="551">
                  <c:v>-4.0000000000000027E-3</c:v>
                </c:pt>
                <c:pt idx="552">
                  <c:v>0</c:v>
                </c:pt>
                <c:pt idx="553">
                  <c:v>0</c:v>
                </c:pt>
                <c:pt idx="554">
                  <c:v>-4.0000000000000027E-3</c:v>
                </c:pt>
                <c:pt idx="555">
                  <c:v>0</c:v>
                </c:pt>
                <c:pt idx="556">
                  <c:v>4.0000000000000027E-3</c:v>
                </c:pt>
                <c:pt idx="557">
                  <c:v>4.0000000000000027E-3</c:v>
                </c:pt>
                <c:pt idx="558">
                  <c:v>4.0000000000000027E-3</c:v>
                </c:pt>
                <c:pt idx="559">
                  <c:v>-4.0000000000000027E-3</c:v>
                </c:pt>
                <c:pt idx="560">
                  <c:v>-4.0000000000000027E-3</c:v>
                </c:pt>
                <c:pt idx="561">
                  <c:v>-4.0000000000000027E-3</c:v>
                </c:pt>
                <c:pt idx="562">
                  <c:v>0</c:v>
                </c:pt>
                <c:pt idx="563">
                  <c:v>0</c:v>
                </c:pt>
                <c:pt idx="564">
                  <c:v>4.0000000000000027E-3</c:v>
                </c:pt>
                <c:pt idx="565">
                  <c:v>0</c:v>
                </c:pt>
                <c:pt idx="566">
                  <c:v>0</c:v>
                </c:pt>
                <c:pt idx="567">
                  <c:v>4.0000000000000027E-3</c:v>
                </c:pt>
                <c:pt idx="568">
                  <c:v>0</c:v>
                </c:pt>
                <c:pt idx="569">
                  <c:v>-4.0000000000000027E-3</c:v>
                </c:pt>
                <c:pt idx="570">
                  <c:v>8.0000000000000071E-3</c:v>
                </c:pt>
                <c:pt idx="571">
                  <c:v>0</c:v>
                </c:pt>
                <c:pt idx="572">
                  <c:v>-8.0000000000000071E-3</c:v>
                </c:pt>
                <c:pt idx="573">
                  <c:v>-4.0000000000000027E-3</c:v>
                </c:pt>
                <c:pt idx="574">
                  <c:v>0</c:v>
                </c:pt>
                <c:pt idx="575">
                  <c:v>-8.0000000000000071E-3</c:v>
                </c:pt>
                <c:pt idx="576">
                  <c:v>0</c:v>
                </c:pt>
                <c:pt idx="577">
                  <c:v>0</c:v>
                </c:pt>
                <c:pt idx="578">
                  <c:v>-4.0000000000000027E-3</c:v>
                </c:pt>
                <c:pt idx="579">
                  <c:v>0</c:v>
                </c:pt>
                <c:pt idx="580">
                  <c:v>4.0000000000000027E-3</c:v>
                </c:pt>
                <c:pt idx="581">
                  <c:v>0</c:v>
                </c:pt>
                <c:pt idx="582">
                  <c:v>0</c:v>
                </c:pt>
                <c:pt idx="583">
                  <c:v>-4.0000000000000027E-3</c:v>
                </c:pt>
                <c:pt idx="584">
                  <c:v>4.0000000000000027E-3</c:v>
                </c:pt>
                <c:pt idx="585">
                  <c:v>0</c:v>
                </c:pt>
                <c:pt idx="586">
                  <c:v>0</c:v>
                </c:pt>
                <c:pt idx="587">
                  <c:v>-4.0000000000000027E-3</c:v>
                </c:pt>
                <c:pt idx="588">
                  <c:v>4.0000000000000027E-3</c:v>
                </c:pt>
                <c:pt idx="589">
                  <c:v>0</c:v>
                </c:pt>
                <c:pt idx="590">
                  <c:v>4.0000000000000027E-3</c:v>
                </c:pt>
                <c:pt idx="591">
                  <c:v>4.0000000000000027E-3</c:v>
                </c:pt>
                <c:pt idx="592">
                  <c:v>4.0000000000000027E-3</c:v>
                </c:pt>
                <c:pt idx="593">
                  <c:v>-8.0000000000000071E-3</c:v>
                </c:pt>
                <c:pt idx="594">
                  <c:v>4.0000000000000027E-3</c:v>
                </c:pt>
                <c:pt idx="595">
                  <c:v>0</c:v>
                </c:pt>
                <c:pt idx="596">
                  <c:v>0</c:v>
                </c:pt>
                <c:pt idx="597">
                  <c:v>0</c:v>
                </c:pt>
                <c:pt idx="598">
                  <c:v>0</c:v>
                </c:pt>
                <c:pt idx="599">
                  <c:v>8.0000000000000071E-3</c:v>
                </c:pt>
                <c:pt idx="600">
                  <c:v>4.0000000000000027E-3</c:v>
                </c:pt>
                <c:pt idx="601">
                  <c:v>4.0000000000000027E-3</c:v>
                </c:pt>
                <c:pt idx="602">
                  <c:v>0</c:v>
                </c:pt>
                <c:pt idx="603">
                  <c:v>0</c:v>
                </c:pt>
                <c:pt idx="604">
                  <c:v>0</c:v>
                </c:pt>
                <c:pt idx="605">
                  <c:v>0</c:v>
                </c:pt>
                <c:pt idx="606">
                  <c:v>0</c:v>
                </c:pt>
                <c:pt idx="607">
                  <c:v>0</c:v>
                </c:pt>
                <c:pt idx="608">
                  <c:v>4.0000000000000027E-3</c:v>
                </c:pt>
                <c:pt idx="609">
                  <c:v>4.0000000000000027E-3</c:v>
                </c:pt>
                <c:pt idx="610">
                  <c:v>0</c:v>
                </c:pt>
                <c:pt idx="611">
                  <c:v>0</c:v>
                </c:pt>
                <c:pt idx="612">
                  <c:v>0</c:v>
                </c:pt>
                <c:pt idx="613">
                  <c:v>-8.0000000000000071E-3</c:v>
                </c:pt>
                <c:pt idx="614">
                  <c:v>4.0000000000000027E-3</c:v>
                </c:pt>
                <c:pt idx="615">
                  <c:v>-4.0000000000000027E-3</c:v>
                </c:pt>
                <c:pt idx="616">
                  <c:v>-4.0000000000000027E-3</c:v>
                </c:pt>
                <c:pt idx="617">
                  <c:v>-4.0000000000000027E-3</c:v>
                </c:pt>
                <c:pt idx="618">
                  <c:v>8.0000000000000071E-3</c:v>
                </c:pt>
                <c:pt idx="619">
                  <c:v>0</c:v>
                </c:pt>
                <c:pt idx="620">
                  <c:v>-4.0000000000000027E-3</c:v>
                </c:pt>
                <c:pt idx="621">
                  <c:v>4.0000000000000027E-3</c:v>
                </c:pt>
                <c:pt idx="622">
                  <c:v>4.0000000000000027E-3</c:v>
                </c:pt>
                <c:pt idx="623">
                  <c:v>4.0000000000000027E-3</c:v>
                </c:pt>
                <c:pt idx="624">
                  <c:v>4.0000000000000027E-3</c:v>
                </c:pt>
                <c:pt idx="625">
                  <c:v>4.0000000000000027E-3</c:v>
                </c:pt>
                <c:pt idx="626">
                  <c:v>4.0000000000000027E-3</c:v>
                </c:pt>
                <c:pt idx="627">
                  <c:v>4.0000000000000027E-3</c:v>
                </c:pt>
                <c:pt idx="628">
                  <c:v>0</c:v>
                </c:pt>
                <c:pt idx="629">
                  <c:v>8.0000000000000071E-3</c:v>
                </c:pt>
                <c:pt idx="630">
                  <c:v>0</c:v>
                </c:pt>
                <c:pt idx="631">
                  <c:v>0</c:v>
                </c:pt>
                <c:pt idx="632">
                  <c:v>4.0000000000000027E-3</c:v>
                </c:pt>
                <c:pt idx="633">
                  <c:v>0</c:v>
                </c:pt>
                <c:pt idx="634">
                  <c:v>0</c:v>
                </c:pt>
                <c:pt idx="635">
                  <c:v>-4.0000000000000027E-3</c:v>
                </c:pt>
                <c:pt idx="636">
                  <c:v>-4.0000000000000027E-3</c:v>
                </c:pt>
                <c:pt idx="637">
                  <c:v>4.0000000000000027E-3</c:v>
                </c:pt>
                <c:pt idx="638">
                  <c:v>0</c:v>
                </c:pt>
                <c:pt idx="639">
                  <c:v>4.0000000000000027E-3</c:v>
                </c:pt>
                <c:pt idx="640">
                  <c:v>0</c:v>
                </c:pt>
                <c:pt idx="641">
                  <c:v>-4.0000000000000027E-3</c:v>
                </c:pt>
                <c:pt idx="642">
                  <c:v>0</c:v>
                </c:pt>
                <c:pt idx="643">
                  <c:v>4.0000000000000027E-3</c:v>
                </c:pt>
                <c:pt idx="644">
                  <c:v>4.0000000000000027E-3</c:v>
                </c:pt>
                <c:pt idx="645">
                  <c:v>0</c:v>
                </c:pt>
                <c:pt idx="646">
                  <c:v>0</c:v>
                </c:pt>
                <c:pt idx="647">
                  <c:v>8.0000000000000071E-3</c:v>
                </c:pt>
                <c:pt idx="648">
                  <c:v>4.0000000000000027E-3</c:v>
                </c:pt>
                <c:pt idx="649">
                  <c:v>-4.0000000000000027E-3</c:v>
                </c:pt>
                <c:pt idx="650">
                  <c:v>-8.0000000000000071E-3</c:v>
                </c:pt>
                <c:pt idx="651">
                  <c:v>-4.0000000000000027E-3</c:v>
                </c:pt>
                <c:pt idx="652">
                  <c:v>0</c:v>
                </c:pt>
                <c:pt idx="653">
                  <c:v>4.0000000000000027E-3</c:v>
                </c:pt>
                <c:pt idx="654">
                  <c:v>0</c:v>
                </c:pt>
                <c:pt idx="655">
                  <c:v>4.0000000000000027E-3</c:v>
                </c:pt>
                <c:pt idx="656">
                  <c:v>4.0000000000000027E-3</c:v>
                </c:pt>
                <c:pt idx="657">
                  <c:v>4.0000000000000027E-3</c:v>
                </c:pt>
                <c:pt idx="658">
                  <c:v>4.0000000000000027E-3</c:v>
                </c:pt>
                <c:pt idx="659">
                  <c:v>4.0000000000000027E-3</c:v>
                </c:pt>
                <c:pt idx="660">
                  <c:v>4.0000000000000027E-3</c:v>
                </c:pt>
                <c:pt idx="661">
                  <c:v>4.0000000000000027E-3</c:v>
                </c:pt>
                <c:pt idx="662">
                  <c:v>0</c:v>
                </c:pt>
                <c:pt idx="663">
                  <c:v>0</c:v>
                </c:pt>
                <c:pt idx="664">
                  <c:v>0</c:v>
                </c:pt>
                <c:pt idx="665">
                  <c:v>4.0000000000000027E-3</c:v>
                </c:pt>
                <c:pt idx="666">
                  <c:v>-8.0000000000000071E-3</c:v>
                </c:pt>
                <c:pt idx="667">
                  <c:v>4.0000000000000027E-3</c:v>
                </c:pt>
                <c:pt idx="668">
                  <c:v>4.0000000000000027E-3</c:v>
                </c:pt>
                <c:pt idx="669">
                  <c:v>0</c:v>
                </c:pt>
                <c:pt idx="670">
                  <c:v>0</c:v>
                </c:pt>
                <c:pt idx="671">
                  <c:v>8.0000000000000071E-3</c:v>
                </c:pt>
                <c:pt idx="672">
                  <c:v>0</c:v>
                </c:pt>
                <c:pt idx="673">
                  <c:v>0</c:v>
                </c:pt>
                <c:pt idx="674">
                  <c:v>4.0000000000000027E-3</c:v>
                </c:pt>
                <c:pt idx="675">
                  <c:v>0</c:v>
                </c:pt>
                <c:pt idx="676">
                  <c:v>0</c:v>
                </c:pt>
                <c:pt idx="677">
                  <c:v>0</c:v>
                </c:pt>
                <c:pt idx="678">
                  <c:v>0</c:v>
                </c:pt>
                <c:pt idx="679">
                  <c:v>4.0000000000000027E-3</c:v>
                </c:pt>
                <c:pt idx="680">
                  <c:v>4.0000000000000027E-3</c:v>
                </c:pt>
                <c:pt idx="681">
                  <c:v>-4.0000000000000027E-3</c:v>
                </c:pt>
                <c:pt idx="682">
                  <c:v>0</c:v>
                </c:pt>
                <c:pt idx="683">
                  <c:v>0</c:v>
                </c:pt>
                <c:pt idx="684">
                  <c:v>8.0000000000000071E-3</c:v>
                </c:pt>
                <c:pt idx="685">
                  <c:v>-4.0000000000000027E-3</c:v>
                </c:pt>
                <c:pt idx="686">
                  <c:v>-4.0000000000000027E-3</c:v>
                </c:pt>
                <c:pt idx="687">
                  <c:v>0</c:v>
                </c:pt>
                <c:pt idx="688">
                  <c:v>0</c:v>
                </c:pt>
                <c:pt idx="689">
                  <c:v>8.0000000000000071E-3</c:v>
                </c:pt>
                <c:pt idx="690">
                  <c:v>0</c:v>
                </c:pt>
                <c:pt idx="691">
                  <c:v>0</c:v>
                </c:pt>
                <c:pt idx="692">
                  <c:v>0</c:v>
                </c:pt>
                <c:pt idx="693">
                  <c:v>4.0000000000000027E-3</c:v>
                </c:pt>
                <c:pt idx="694">
                  <c:v>-4.0000000000000027E-3</c:v>
                </c:pt>
                <c:pt idx="695">
                  <c:v>-4.0000000000000027E-3</c:v>
                </c:pt>
                <c:pt idx="696">
                  <c:v>0</c:v>
                </c:pt>
                <c:pt idx="697">
                  <c:v>0</c:v>
                </c:pt>
                <c:pt idx="698">
                  <c:v>-4.0000000000000027E-3</c:v>
                </c:pt>
                <c:pt idx="699">
                  <c:v>0</c:v>
                </c:pt>
                <c:pt idx="700">
                  <c:v>-4.0000000000000027E-3</c:v>
                </c:pt>
                <c:pt idx="701">
                  <c:v>8.0000000000000071E-3</c:v>
                </c:pt>
                <c:pt idx="702">
                  <c:v>0</c:v>
                </c:pt>
                <c:pt idx="703">
                  <c:v>0</c:v>
                </c:pt>
                <c:pt idx="704">
                  <c:v>0</c:v>
                </c:pt>
                <c:pt idx="705">
                  <c:v>1.2E-2</c:v>
                </c:pt>
                <c:pt idx="706">
                  <c:v>0</c:v>
                </c:pt>
                <c:pt idx="707">
                  <c:v>0</c:v>
                </c:pt>
                <c:pt idx="708">
                  <c:v>4.0000000000000027E-3</c:v>
                </c:pt>
                <c:pt idx="709">
                  <c:v>0</c:v>
                </c:pt>
                <c:pt idx="710">
                  <c:v>-4.0000000000000027E-3</c:v>
                </c:pt>
                <c:pt idx="711">
                  <c:v>4.0000000000000027E-3</c:v>
                </c:pt>
                <c:pt idx="712">
                  <c:v>8.0000000000000071E-3</c:v>
                </c:pt>
                <c:pt idx="713">
                  <c:v>0</c:v>
                </c:pt>
                <c:pt idx="714">
                  <c:v>0</c:v>
                </c:pt>
                <c:pt idx="715">
                  <c:v>0</c:v>
                </c:pt>
                <c:pt idx="716">
                  <c:v>4.0000000000000027E-3</c:v>
                </c:pt>
                <c:pt idx="717">
                  <c:v>-8.0000000000000071E-3</c:v>
                </c:pt>
                <c:pt idx="718">
                  <c:v>0</c:v>
                </c:pt>
                <c:pt idx="719">
                  <c:v>0</c:v>
                </c:pt>
                <c:pt idx="720">
                  <c:v>0</c:v>
                </c:pt>
                <c:pt idx="721">
                  <c:v>4.0000000000000027E-3</c:v>
                </c:pt>
                <c:pt idx="722">
                  <c:v>4.0000000000000027E-3</c:v>
                </c:pt>
                <c:pt idx="723">
                  <c:v>-4.0000000000000027E-3</c:v>
                </c:pt>
                <c:pt idx="724">
                  <c:v>-4.0000000000000027E-3</c:v>
                </c:pt>
                <c:pt idx="725">
                  <c:v>0</c:v>
                </c:pt>
                <c:pt idx="726">
                  <c:v>4.0000000000000027E-3</c:v>
                </c:pt>
                <c:pt idx="727">
                  <c:v>4.0000000000000027E-3</c:v>
                </c:pt>
                <c:pt idx="728">
                  <c:v>-8.0000000000000071E-3</c:v>
                </c:pt>
                <c:pt idx="729">
                  <c:v>-8.0000000000000071E-3</c:v>
                </c:pt>
                <c:pt idx="730">
                  <c:v>0</c:v>
                </c:pt>
                <c:pt idx="731">
                  <c:v>0</c:v>
                </c:pt>
                <c:pt idx="732">
                  <c:v>-4.0000000000000027E-3</c:v>
                </c:pt>
                <c:pt idx="733">
                  <c:v>0</c:v>
                </c:pt>
                <c:pt idx="734">
                  <c:v>4.0000000000000027E-3</c:v>
                </c:pt>
                <c:pt idx="735">
                  <c:v>4.0000000000000027E-3</c:v>
                </c:pt>
                <c:pt idx="736">
                  <c:v>-8.0000000000000071E-3</c:v>
                </c:pt>
                <c:pt idx="737">
                  <c:v>0</c:v>
                </c:pt>
                <c:pt idx="738">
                  <c:v>4.0000000000000027E-3</c:v>
                </c:pt>
                <c:pt idx="739">
                  <c:v>4.0000000000000027E-3</c:v>
                </c:pt>
                <c:pt idx="740">
                  <c:v>-4.0000000000000027E-3</c:v>
                </c:pt>
                <c:pt idx="741">
                  <c:v>0</c:v>
                </c:pt>
                <c:pt idx="742">
                  <c:v>-4.0000000000000027E-3</c:v>
                </c:pt>
                <c:pt idx="743">
                  <c:v>-4.0000000000000027E-3</c:v>
                </c:pt>
                <c:pt idx="744">
                  <c:v>0</c:v>
                </c:pt>
                <c:pt idx="745">
                  <c:v>4.0000000000000027E-3</c:v>
                </c:pt>
                <c:pt idx="746">
                  <c:v>0</c:v>
                </c:pt>
                <c:pt idx="747">
                  <c:v>0</c:v>
                </c:pt>
                <c:pt idx="748">
                  <c:v>0</c:v>
                </c:pt>
                <c:pt idx="749">
                  <c:v>4.0000000000000027E-3</c:v>
                </c:pt>
                <c:pt idx="750">
                  <c:v>-4.0000000000000027E-3</c:v>
                </c:pt>
                <c:pt idx="751">
                  <c:v>0</c:v>
                </c:pt>
                <c:pt idx="752">
                  <c:v>4.0000000000000027E-3</c:v>
                </c:pt>
                <c:pt idx="753">
                  <c:v>4.0000000000000027E-3</c:v>
                </c:pt>
                <c:pt idx="754">
                  <c:v>-4.0000000000000027E-3</c:v>
                </c:pt>
                <c:pt idx="755">
                  <c:v>0</c:v>
                </c:pt>
                <c:pt idx="756">
                  <c:v>0</c:v>
                </c:pt>
                <c:pt idx="757">
                  <c:v>0</c:v>
                </c:pt>
                <c:pt idx="758">
                  <c:v>4.0000000000000027E-3</c:v>
                </c:pt>
                <c:pt idx="759">
                  <c:v>8.0000000000000071E-3</c:v>
                </c:pt>
                <c:pt idx="760">
                  <c:v>4.0000000000000027E-3</c:v>
                </c:pt>
                <c:pt idx="761">
                  <c:v>4.0000000000000027E-3</c:v>
                </c:pt>
                <c:pt idx="762">
                  <c:v>4.0000000000000027E-3</c:v>
                </c:pt>
                <c:pt idx="763">
                  <c:v>-8.0000000000000071E-3</c:v>
                </c:pt>
                <c:pt idx="764">
                  <c:v>4.0000000000000027E-3</c:v>
                </c:pt>
                <c:pt idx="765">
                  <c:v>4.0000000000000027E-3</c:v>
                </c:pt>
                <c:pt idx="766">
                  <c:v>0</c:v>
                </c:pt>
                <c:pt idx="767">
                  <c:v>8.0000000000000071E-3</c:v>
                </c:pt>
                <c:pt idx="768">
                  <c:v>0</c:v>
                </c:pt>
                <c:pt idx="769">
                  <c:v>4.0000000000000027E-3</c:v>
                </c:pt>
                <c:pt idx="770">
                  <c:v>4.0000000000000027E-3</c:v>
                </c:pt>
                <c:pt idx="771">
                  <c:v>0</c:v>
                </c:pt>
                <c:pt idx="772">
                  <c:v>-4.0000000000000027E-3</c:v>
                </c:pt>
                <c:pt idx="773">
                  <c:v>-4.0000000000000027E-3</c:v>
                </c:pt>
                <c:pt idx="774">
                  <c:v>4.0000000000000027E-3</c:v>
                </c:pt>
                <c:pt idx="775">
                  <c:v>0</c:v>
                </c:pt>
                <c:pt idx="776">
                  <c:v>0</c:v>
                </c:pt>
                <c:pt idx="777">
                  <c:v>4.0000000000000027E-3</c:v>
                </c:pt>
                <c:pt idx="778">
                  <c:v>4.0000000000000027E-3</c:v>
                </c:pt>
                <c:pt idx="779">
                  <c:v>0</c:v>
                </c:pt>
                <c:pt idx="780">
                  <c:v>0</c:v>
                </c:pt>
                <c:pt idx="781">
                  <c:v>0</c:v>
                </c:pt>
                <c:pt idx="782">
                  <c:v>0</c:v>
                </c:pt>
                <c:pt idx="783">
                  <c:v>-4.0000000000000027E-3</c:v>
                </c:pt>
                <c:pt idx="784">
                  <c:v>4.0000000000000027E-3</c:v>
                </c:pt>
                <c:pt idx="785">
                  <c:v>0</c:v>
                </c:pt>
                <c:pt idx="786">
                  <c:v>4.0000000000000027E-3</c:v>
                </c:pt>
                <c:pt idx="787">
                  <c:v>0</c:v>
                </c:pt>
                <c:pt idx="788">
                  <c:v>8.0000000000000071E-3</c:v>
                </c:pt>
                <c:pt idx="789">
                  <c:v>0</c:v>
                </c:pt>
                <c:pt idx="790">
                  <c:v>4.0000000000000027E-3</c:v>
                </c:pt>
                <c:pt idx="791">
                  <c:v>0</c:v>
                </c:pt>
                <c:pt idx="792">
                  <c:v>0</c:v>
                </c:pt>
                <c:pt idx="793">
                  <c:v>0</c:v>
                </c:pt>
                <c:pt idx="794">
                  <c:v>0</c:v>
                </c:pt>
                <c:pt idx="795">
                  <c:v>-4.0000000000000027E-3</c:v>
                </c:pt>
                <c:pt idx="796">
                  <c:v>8.0000000000000071E-3</c:v>
                </c:pt>
                <c:pt idx="797">
                  <c:v>4.0000000000000027E-3</c:v>
                </c:pt>
                <c:pt idx="798">
                  <c:v>4.0000000000000027E-3</c:v>
                </c:pt>
                <c:pt idx="799">
                  <c:v>-4.0000000000000027E-3</c:v>
                </c:pt>
                <c:pt idx="800">
                  <c:v>0</c:v>
                </c:pt>
                <c:pt idx="801">
                  <c:v>0</c:v>
                </c:pt>
                <c:pt idx="802">
                  <c:v>0</c:v>
                </c:pt>
                <c:pt idx="803">
                  <c:v>0</c:v>
                </c:pt>
                <c:pt idx="804">
                  <c:v>4.0000000000000027E-3</c:v>
                </c:pt>
                <c:pt idx="805">
                  <c:v>4.0000000000000027E-3</c:v>
                </c:pt>
                <c:pt idx="806">
                  <c:v>4.0000000000000027E-3</c:v>
                </c:pt>
                <c:pt idx="807">
                  <c:v>0</c:v>
                </c:pt>
                <c:pt idx="808">
                  <c:v>0</c:v>
                </c:pt>
                <c:pt idx="809">
                  <c:v>0</c:v>
                </c:pt>
                <c:pt idx="810">
                  <c:v>-4.0000000000000027E-3</c:v>
                </c:pt>
                <c:pt idx="811">
                  <c:v>4.0000000000000027E-3</c:v>
                </c:pt>
                <c:pt idx="812">
                  <c:v>-4.0000000000000027E-3</c:v>
                </c:pt>
                <c:pt idx="813">
                  <c:v>0</c:v>
                </c:pt>
                <c:pt idx="814">
                  <c:v>0</c:v>
                </c:pt>
                <c:pt idx="815">
                  <c:v>4.0000000000000027E-3</c:v>
                </c:pt>
                <c:pt idx="816">
                  <c:v>-4.0000000000000027E-3</c:v>
                </c:pt>
                <c:pt idx="817">
                  <c:v>0</c:v>
                </c:pt>
                <c:pt idx="818">
                  <c:v>-4.0000000000000027E-3</c:v>
                </c:pt>
                <c:pt idx="819">
                  <c:v>4.0000000000000027E-3</c:v>
                </c:pt>
                <c:pt idx="820">
                  <c:v>-4.0000000000000027E-3</c:v>
                </c:pt>
                <c:pt idx="821">
                  <c:v>4.0000000000000027E-3</c:v>
                </c:pt>
                <c:pt idx="822">
                  <c:v>4.0000000000000027E-3</c:v>
                </c:pt>
                <c:pt idx="823">
                  <c:v>4.0000000000000027E-3</c:v>
                </c:pt>
                <c:pt idx="824">
                  <c:v>0</c:v>
                </c:pt>
                <c:pt idx="825">
                  <c:v>0</c:v>
                </c:pt>
                <c:pt idx="826">
                  <c:v>0</c:v>
                </c:pt>
                <c:pt idx="827">
                  <c:v>-1.6000000000000011E-2</c:v>
                </c:pt>
                <c:pt idx="828">
                  <c:v>-4.0000000000000027E-3</c:v>
                </c:pt>
                <c:pt idx="829">
                  <c:v>-4.0000000000000027E-3</c:v>
                </c:pt>
                <c:pt idx="830">
                  <c:v>0</c:v>
                </c:pt>
                <c:pt idx="831">
                  <c:v>4.0000000000000027E-3</c:v>
                </c:pt>
                <c:pt idx="832">
                  <c:v>0</c:v>
                </c:pt>
                <c:pt idx="833">
                  <c:v>-8.0000000000000071E-3</c:v>
                </c:pt>
                <c:pt idx="834">
                  <c:v>0</c:v>
                </c:pt>
                <c:pt idx="835">
                  <c:v>8.0000000000000071E-3</c:v>
                </c:pt>
                <c:pt idx="836">
                  <c:v>-4.0000000000000027E-3</c:v>
                </c:pt>
                <c:pt idx="837">
                  <c:v>4.0000000000000027E-3</c:v>
                </c:pt>
                <c:pt idx="838">
                  <c:v>0</c:v>
                </c:pt>
                <c:pt idx="839">
                  <c:v>0</c:v>
                </c:pt>
                <c:pt idx="840">
                  <c:v>0</c:v>
                </c:pt>
                <c:pt idx="841">
                  <c:v>0</c:v>
                </c:pt>
                <c:pt idx="842">
                  <c:v>-1.6000000000000011E-2</c:v>
                </c:pt>
                <c:pt idx="843">
                  <c:v>4.0000000000000027E-3</c:v>
                </c:pt>
                <c:pt idx="844">
                  <c:v>4.0000000000000027E-3</c:v>
                </c:pt>
                <c:pt idx="845">
                  <c:v>-4.0000000000000027E-3</c:v>
                </c:pt>
                <c:pt idx="846">
                  <c:v>0</c:v>
                </c:pt>
                <c:pt idx="847">
                  <c:v>4.0000000000000027E-3</c:v>
                </c:pt>
                <c:pt idx="848">
                  <c:v>0</c:v>
                </c:pt>
                <c:pt idx="849">
                  <c:v>4.0000000000000027E-3</c:v>
                </c:pt>
                <c:pt idx="850">
                  <c:v>1.2E-2</c:v>
                </c:pt>
                <c:pt idx="851">
                  <c:v>8.0000000000000071E-3</c:v>
                </c:pt>
                <c:pt idx="852">
                  <c:v>-4.0000000000000027E-3</c:v>
                </c:pt>
                <c:pt idx="853">
                  <c:v>-4.0000000000000027E-3</c:v>
                </c:pt>
                <c:pt idx="854">
                  <c:v>0</c:v>
                </c:pt>
                <c:pt idx="855">
                  <c:v>0</c:v>
                </c:pt>
                <c:pt idx="856">
                  <c:v>0</c:v>
                </c:pt>
                <c:pt idx="857">
                  <c:v>4.0000000000000027E-3</c:v>
                </c:pt>
                <c:pt idx="858">
                  <c:v>0</c:v>
                </c:pt>
                <c:pt idx="859">
                  <c:v>-4.0000000000000027E-3</c:v>
                </c:pt>
                <c:pt idx="860">
                  <c:v>0</c:v>
                </c:pt>
                <c:pt idx="861">
                  <c:v>0</c:v>
                </c:pt>
                <c:pt idx="862">
                  <c:v>0</c:v>
                </c:pt>
                <c:pt idx="863">
                  <c:v>0</c:v>
                </c:pt>
                <c:pt idx="864">
                  <c:v>4.0000000000000027E-3</c:v>
                </c:pt>
                <c:pt idx="865">
                  <c:v>0</c:v>
                </c:pt>
                <c:pt idx="866">
                  <c:v>4.0000000000000027E-3</c:v>
                </c:pt>
                <c:pt idx="867">
                  <c:v>4.0000000000000027E-3</c:v>
                </c:pt>
                <c:pt idx="868">
                  <c:v>0</c:v>
                </c:pt>
                <c:pt idx="869">
                  <c:v>-4.0000000000000027E-3</c:v>
                </c:pt>
                <c:pt idx="870">
                  <c:v>4.0000000000000027E-3</c:v>
                </c:pt>
                <c:pt idx="871">
                  <c:v>0</c:v>
                </c:pt>
                <c:pt idx="872">
                  <c:v>0</c:v>
                </c:pt>
                <c:pt idx="873">
                  <c:v>-8.0000000000000071E-3</c:v>
                </c:pt>
                <c:pt idx="874">
                  <c:v>-8.0000000000000071E-3</c:v>
                </c:pt>
                <c:pt idx="875">
                  <c:v>0</c:v>
                </c:pt>
                <c:pt idx="876">
                  <c:v>4.0000000000000027E-3</c:v>
                </c:pt>
                <c:pt idx="877">
                  <c:v>4.0000000000000027E-3</c:v>
                </c:pt>
                <c:pt idx="878">
                  <c:v>0</c:v>
                </c:pt>
                <c:pt idx="879">
                  <c:v>4.0000000000000027E-3</c:v>
                </c:pt>
                <c:pt idx="880">
                  <c:v>0</c:v>
                </c:pt>
                <c:pt idx="881">
                  <c:v>0</c:v>
                </c:pt>
                <c:pt idx="882">
                  <c:v>4.0000000000000027E-3</c:v>
                </c:pt>
                <c:pt idx="883">
                  <c:v>4.0000000000000027E-3</c:v>
                </c:pt>
                <c:pt idx="884">
                  <c:v>-8.0000000000000071E-3</c:v>
                </c:pt>
                <c:pt idx="885">
                  <c:v>0</c:v>
                </c:pt>
                <c:pt idx="886">
                  <c:v>-4.0000000000000027E-3</c:v>
                </c:pt>
                <c:pt idx="887">
                  <c:v>0</c:v>
                </c:pt>
                <c:pt idx="888">
                  <c:v>4.0000000000000027E-3</c:v>
                </c:pt>
                <c:pt idx="889">
                  <c:v>4.0000000000000027E-3</c:v>
                </c:pt>
                <c:pt idx="890">
                  <c:v>-4.0000000000000027E-3</c:v>
                </c:pt>
                <c:pt idx="891">
                  <c:v>0</c:v>
                </c:pt>
                <c:pt idx="892">
                  <c:v>0</c:v>
                </c:pt>
                <c:pt idx="893">
                  <c:v>0</c:v>
                </c:pt>
                <c:pt idx="894">
                  <c:v>0</c:v>
                </c:pt>
                <c:pt idx="895">
                  <c:v>4.0000000000000027E-3</c:v>
                </c:pt>
                <c:pt idx="896">
                  <c:v>0</c:v>
                </c:pt>
                <c:pt idx="897">
                  <c:v>8.0000000000000071E-3</c:v>
                </c:pt>
                <c:pt idx="898">
                  <c:v>-8.0000000000000071E-3</c:v>
                </c:pt>
                <c:pt idx="899">
                  <c:v>0</c:v>
                </c:pt>
                <c:pt idx="900">
                  <c:v>0</c:v>
                </c:pt>
                <c:pt idx="901">
                  <c:v>-4.0000000000000027E-3</c:v>
                </c:pt>
                <c:pt idx="902">
                  <c:v>0</c:v>
                </c:pt>
                <c:pt idx="903">
                  <c:v>0</c:v>
                </c:pt>
                <c:pt idx="904">
                  <c:v>4.0000000000000027E-3</c:v>
                </c:pt>
                <c:pt idx="905">
                  <c:v>0</c:v>
                </c:pt>
                <c:pt idx="906">
                  <c:v>4.0000000000000027E-3</c:v>
                </c:pt>
                <c:pt idx="907">
                  <c:v>4.0000000000000027E-3</c:v>
                </c:pt>
                <c:pt idx="908">
                  <c:v>4.0000000000000027E-3</c:v>
                </c:pt>
                <c:pt idx="909">
                  <c:v>0</c:v>
                </c:pt>
                <c:pt idx="910">
                  <c:v>-8.0000000000000071E-3</c:v>
                </c:pt>
                <c:pt idx="911">
                  <c:v>-4.0000000000000027E-3</c:v>
                </c:pt>
                <c:pt idx="912">
                  <c:v>4.0000000000000027E-3</c:v>
                </c:pt>
                <c:pt idx="913">
                  <c:v>-4.0000000000000027E-3</c:v>
                </c:pt>
                <c:pt idx="914">
                  <c:v>-8.0000000000000071E-3</c:v>
                </c:pt>
                <c:pt idx="915">
                  <c:v>4.0000000000000027E-3</c:v>
                </c:pt>
                <c:pt idx="916">
                  <c:v>4.0000000000000027E-3</c:v>
                </c:pt>
                <c:pt idx="917">
                  <c:v>8.0000000000000071E-3</c:v>
                </c:pt>
                <c:pt idx="918">
                  <c:v>-8.0000000000000071E-3</c:v>
                </c:pt>
                <c:pt idx="919">
                  <c:v>-4.0000000000000027E-3</c:v>
                </c:pt>
                <c:pt idx="920">
                  <c:v>-4.0000000000000027E-3</c:v>
                </c:pt>
                <c:pt idx="921">
                  <c:v>0</c:v>
                </c:pt>
                <c:pt idx="922">
                  <c:v>-8.0000000000000071E-3</c:v>
                </c:pt>
                <c:pt idx="923">
                  <c:v>-4.0000000000000027E-3</c:v>
                </c:pt>
                <c:pt idx="924">
                  <c:v>4.0000000000000027E-3</c:v>
                </c:pt>
                <c:pt idx="925">
                  <c:v>8.0000000000000071E-3</c:v>
                </c:pt>
                <c:pt idx="926">
                  <c:v>-4.0000000000000027E-3</c:v>
                </c:pt>
                <c:pt idx="927">
                  <c:v>-8.0000000000000071E-3</c:v>
                </c:pt>
                <c:pt idx="928">
                  <c:v>8.0000000000000071E-3</c:v>
                </c:pt>
                <c:pt idx="929">
                  <c:v>4.0000000000000027E-3</c:v>
                </c:pt>
                <c:pt idx="930">
                  <c:v>0</c:v>
                </c:pt>
                <c:pt idx="931">
                  <c:v>-8.0000000000000071E-3</c:v>
                </c:pt>
                <c:pt idx="932">
                  <c:v>-4.0000000000000027E-3</c:v>
                </c:pt>
                <c:pt idx="933">
                  <c:v>-4.0000000000000027E-3</c:v>
                </c:pt>
                <c:pt idx="934">
                  <c:v>-4.0000000000000027E-3</c:v>
                </c:pt>
                <c:pt idx="935">
                  <c:v>4.0000000000000027E-3</c:v>
                </c:pt>
                <c:pt idx="936">
                  <c:v>-4.0000000000000027E-3</c:v>
                </c:pt>
                <c:pt idx="937">
                  <c:v>-1.2E-2</c:v>
                </c:pt>
                <c:pt idx="938">
                  <c:v>0</c:v>
                </c:pt>
                <c:pt idx="939">
                  <c:v>-4.0000000000000027E-3</c:v>
                </c:pt>
                <c:pt idx="940">
                  <c:v>-1.2E-2</c:v>
                </c:pt>
                <c:pt idx="941">
                  <c:v>4.0000000000000027E-3</c:v>
                </c:pt>
                <c:pt idx="942">
                  <c:v>-4.0000000000000027E-3</c:v>
                </c:pt>
                <c:pt idx="943">
                  <c:v>0</c:v>
                </c:pt>
                <c:pt idx="944">
                  <c:v>0</c:v>
                </c:pt>
                <c:pt idx="945">
                  <c:v>-4.0000000000000027E-3</c:v>
                </c:pt>
                <c:pt idx="946">
                  <c:v>-4.0000000000000027E-3</c:v>
                </c:pt>
                <c:pt idx="947">
                  <c:v>0</c:v>
                </c:pt>
                <c:pt idx="948">
                  <c:v>0</c:v>
                </c:pt>
                <c:pt idx="949">
                  <c:v>-8.0000000000000071E-3</c:v>
                </c:pt>
                <c:pt idx="950">
                  <c:v>-8.0000000000000071E-3</c:v>
                </c:pt>
                <c:pt idx="951">
                  <c:v>-3.2000000000000021E-2</c:v>
                </c:pt>
                <c:pt idx="952">
                  <c:v>-9.2000000000000026E-2</c:v>
                </c:pt>
                <c:pt idx="953">
                  <c:v>0</c:v>
                </c:pt>
                <c:pt idx="954">
                  <c:v>8.0000000000000071E-3</c:v>
                </c:pt>
                <c:pt idx="955">
                  <c:v>0.32400000000000018</c:v>
                </c:pt>
                <c:pt idx="956">
                  <c:v>4.0000000000000022E-2</c:v>
                </c:pt>
                <c:pt idx="957">
                  <c:v>4.0000000000000027E-3</c:v>
                </c:pt>
                <c:pt idx="958">
                  <c:v>8.0000000000000071E-3</c:v>
                </c:pt>
                <c:pt idx="959">
                  <c:v>2.4E-2</c:v>
                </c:pt>
                <c:pt idx="960">
                  <c:v>4.0000000000000027E-3</c:v>
                </c:pt>
                <c:pt idx="961">
                  <c:v>4.0000000000000027E-3</c:v>
                </c:pt>
                <c:pt idx="962">
                  <c:v>4.0000000000000027E-3</c:v>
                </c:pt>
                <c:pt idx="963">
                  <c:v>0</c:v>
                </c:pt>
                <c:pt idx="964">
                  <c:v>4.0000000000000027E-3</c:v>
                </c:pt>
                <c:pt idx="965">
                  <c:v>8.0000000000000071E-3</c:v>
                </c:pt>
                <c:pt idx="966">
                  <c:v>8.0000000000000071E-3</c:v>
                </c:pt>
                <c:pt idx="967">
                  <c:v>0</c:v>
                </c:pt>
                <c:pt idx="968">
                  <c:v>8.0000000000000071E-3</c:v>
                </c:pt>
                <c:pt idx="969">
                  <c:v>4.0000000000000027E-3</c:v>
                </c:pt>
                <c:pt idx="970">
                  <c:v>-4.0000000000000027E-3</c:v>
                </c:pt>
                <c:pt idx="971">
                  <c:v>-4.0000000000000027E-3</c:v>
                </c:pt>
                <c:pt idx="972">
                  <c:v>8.0000000000000071E-3</c:v>
                </c:pt>
                <c:pt idx="973">
                  <c:v>4.0000000000000027E-3</c:v>
                </c:pt>
                <c:pt idx="974">
                  <c:v>0</c:v>
                </c:pt>
                <c:pt idx="975">
                  <c:v>-4.0000000000000027E-3</c:v>
                </c:pt>
                <c:pt idx="976">
                  <c:v>0</c:v>
                </c:pt>
                <c:pt idx="977">
                  <c:v>4.0000000000000027E-3</c:v>
                </c:pt>
                <c:pt idx="978">
                  <c:v>-8.0000000000000071E-3</c:v>
                </c:pt>
                <c:pt idx="979">
                  <c:v>0</c:v>
                </c:pt>
                <c:pt idx="980">
                  <c:v>4.0000000000000027E-3</c:v>
                </c:pt>
                <c:pt idx="981">
                  <c:v>4.0000000000000027E-3</c:v>
                </c:pt>
                <c:pt idx="982">
                  <c:v>0</c:v>
                </c:pt>
                <c:pt idx="983">
                  <c:v>-4.0000000000000027E-3</c:v>
                </c:pt>
                <c:pt idx="984">
                  <c:v>0</c:v>
                </c:pt>
                <c:pt idx="985">
                  <c:v>0</c:v>
                </c:pt>
                <c:pt idx="986">
                  <c:v>0</c:v>
                </c:pt>
                <c:pt idx="987">
                  <c:v>-4.0000000000000027E-3</c:v>
                </c:pt>
                <c:pt idx="988">
                  <c:v>0</c:v>
                </c:pt>
                <c:pt idx="989">
                  <c:v>0</c:v>
                </c:pt>
                <c:pt idx="990">
                  <c:v>-4.0000000000000027E-3</c:v>
                </c:pt>
                <c:pt idx="991">
                  <c:v>-4.0000000000000027E-3</c:v>
                </c:pt>
                <c:pt idx="992">
                  <c:v>0</c:v>
                </c:pt>
                <c:pt idx="993">
                  <c:v>-4.0000000000000027E-3</c:v>
                </c:pt>
                <c:pt idx="994">
                  <c:v>4.0000000000000027E-3</c:v>
                </c:pt>
                <c:pt idx="995">
                  <c:v>0</c:v>
                </c:pt>
                <c:pt idx="996">
                  <c:v>0</c:v>
                </c:pt>
                <c:pt idx="997">
                  <c:v>4.0000000000000027E-3</c:v>
                </c:pt>
                <c:pt idx="998">
                  <c:v>4.0000000000000027E-3</c:v>
                </c:pt>
                <c:pt idx="999">
                  <c:v>4.0000000000000027E-3</c:v>
                </c:pt>
              </c:numCache>
            </c:numRef>
          </c:yVal>
          <c:smooth val="1"/>
        </c:ser>
        <c:axId val="258331008"/>
        <c:axId val="258332928"/>
      </c:scatterChart>
      <c:valAx>
        <c:axId val="258331008"/>
        <c:scaling>
          <c:orientation val="minMax"/>
          <c:max val="2.5000000000000012E-2"/>
          <c:min val="-2.5000000000000012E-2"/>
        </c:scaling>
        <c:axPos val="b"/>
        <c:title>
          <c:tx>
            <c:rich>
              <a:bodyPr/>
              <a:lstStyle/>
              <a:p>
                <a:pPr>
                  <a:defRPr sz="1800"/>
                </a:pPr>
                <a:r>
                  <a:rPr lang="es-MX" sz="1800" dirty="0" err="1"/>
                  <a:t>Frequency</a:t>
                </a:r>
                <a:r>
                  <a:rPr lang="es-MX" sz="1800" dirty="0"/>
                  <a:t> </a:t>
                </a:r>
                <a:r>
                  <a:rPr lang="es-MX" sz="1800" dirty="0" smtClean="0"/>
                  <a:t>Offset</a:t>
                </a:r>
                <a:endParaRPr lang="es-MX" sz="1800" dirty="0"/>
              </a:p>
            </c:rich>
          </c:tx>
          <c:layout/>
        </c:title>
        <c:numFmt formatCode="General" sourceLinked="1"/>
        <c:majorTickMark val="in"/>
        <c:minorTickMark val="out"/>
        <c:tickLblPos val="nextTo"/>
        <c:txPr>
          <a:bodyPr/>
          <a:lstStyle/>
          <a:p>
            <a:pPr>
              <a:defRPr>
                <a:solidFill>
                  <a:schemeClr val="bg1"/>
                </a:solidFill>
              </a:defRPr>
            </a:pPr>
            <a:endParaRPr lang="es-MX"/>
          </a:p>
        </c:txPr>
        <c:crossAx val="258332928"/>
        <c:crossesAt val="-1.5"/>
        <c:crossBetween val="midCat"/>
      </c:valAx>
      <c:valAx>
        <c:axId val="258332928"/>
        <c:scaling>
          <c:orientation val="minMax"/>
        </c:scaling>
        <c:axPos val="l"/>
        <c:majorGridlines>
          <c:spPr>
            <a:ln>
              <a:solidFill>
                <a:schemeClr val="bg1"/>
              </a:solidFill>
            </a:ln>
          </c:spPr>
        </c:majorGridlines>
        <c:title>
          <c:tx>
            <c:rich>
              <a:bodyPr/>
              <a:lstStyle/>
              <a:p>
                <a:pPr>
                  <a:defRPr sz="1600"/>
                </a:pPr>
                <a:r>
                  <a:rPr lang="es-MX" sz="1600"/>
                  <a:t>Error Signal / a.u.</a:t>
                </a:r>
              </a:p>
            </c:rich>
          </c:tx>
          <c:layout>
            <c:manualLayout>
              <c:xMode val="edge"/>
              <c:yMode val="edge"/>
              <c:x val="6.9768352977467002E-2"/>
              <c:y val="0.38437892592491008"/>
            </c:manualLayout>
          </c:layout>
        </c:title>
        <c:numFmt formatCode="General" sourceLinked="1"/>
        <c:majorTickMark val="in"/>
        <c:minorTickMark val="out"/>
        <c:tickLblPos val="nextTo"/>
        <c:txPr>
          <a:bodyPr/>
          <a:lstStyle/>
          <a:p>
            <a:pPr>
              <a:defRPr>
                <a:solidFill>
                  <a:schemeClr val="bg1"/>
                </a:solidFill>
              </a:defRPr>
            </a:pPr>
            <a:endParaRPr lang="es-MX"/>
          </a:p>
        </c:txPr>
        <c:crossAx val="258331008"/>
        <c:crossesAt val="-2.5000000000000012E-2"/>
        <c:crossBetween val="midCat"/>
      </c:valAx>
      <c:spPr>
        <a:ln>
          <a:solidFill>
            <a:schemeClr val="tx1"/>
          </a:solidFill>
        </a:ln>
      </c:spPr>
    </c:plotArea>
    <c:legend>
      <c:legendPos val="r"/>
      <c:layout>
        <c:manualLayout>
          <c:xMode val="edge"/>
          <c:yMode val="edge"/>
          <c:x val="0.12882186014295602"/>
          <c:y val="0.31930339809718294"/>
          <c:w val="0.23143177382107841"/>
          <c:h val="7.2939486425699029E-2"/>
        </c:manualLayout>
      </c:layout>
    </c:legend>
    <c:plotVisOnly val="1"/>
  </c:chart>
  <c:externalData r:id="rId1"/>
  <c:userShapes r:id="rId2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0.35801</cdr:x>
      <cdr:y>0.73349</cdr:y>
    </cdr:from>
    <cdr:to>
      <cdr:x>0.70732</cdr:x>
      <cdr:y>0.77191</cdr:y>
    </cdr:to>
    <cdr:grpSp>
      <cdr:nvGrpSpPr>
        <cdr:cNvPr id="8" name="7 Grupo"/>
        <cdr:cNvGrpSpPr/>
      </cdr:nvGrpSpPr>
      <cdr:grpSpPr>
        <a:xfrm xmlns:a="http://schemas.openxmlformats.org/drawingml/2006/main">
          <a:off x="2790885" y="3999572"/>
          <a:ext cx="2723064" cy="209497"/>
          <a:chOff x="3076725" y="5268988"/>
          <a:chExt cx="3031369" cy="241905"/>
        </a:xfrm>
      </cdr:grpSpPr>
      <cdr:sp macro="" textlink="">
        <cdr:nvSpPr>
          <cdr:cNvPr id="6" name="5 Conector recto"/>
          <cdr:cNvSpPr/>
        </cdr:nvSpPr>
        <cdr:spPr>
          <a:xfrm xmlns:a="http://schemas.openxmlformats.org/drawingml/2006/main" flipV="1">
            <a:off x="3076725" y="5412619"/>
            <a:ext cx="3031369" cy="7559"/>
          </a:xfrm>
          <a:prstGeom xmlns:a="http://schemas.openxmlformats.org/drawingml/2006/main" prst="line">
            <a:avLst/>
          </a:prstGeom>
          <a:ln xmlns:a="http://schemas.openxmlformats.org/drawingml/2006/main" w="12700">
            <a:solidFill>
              <a:schemeClr val="tx1"/>
            </a:solidFill>
            <a:headEnd type="triangle"/>
            <a:tailEnd type="triangle"/>
          </a:ln>
        </cdr:spPr>
        <cdr:style>
          <a:lnRef xmlns:a="http://schemas.openxmlformats.org/drawingml/2006/main" idx="1">
            <a:schemeClr val="accent1"/>
          </a:lnRef>
          <a:fillRef xmlns:a="http://schemas.openxmlformats.org/drawingml/2006/main" idx="0">
            <a:schemeClr val="accent1"/>
          </a:fillRef>
          <a:effectRef xmlns:a="http://schemas.openxmlformats.org/drawingml/2006/main" idx="0">
            <a:schemeClr val="accent1"/>
          </a:effectRef>
          <a:fontRef xmlns:a="http://schemas.openxmlformats.org/drawingml/2006/main" idx="minor">
            <a:schemeClr val="tx1"/>
          </a:fontRef>
        </cdr:style>
        <cdr:txBody>
          <a:bodyPr xmlns:a="http://schemas.openxmlformats.org/drawingml/2006/main" vertOverflow="clip"/>
          <a:lstStyle xmlns:a="http://schemas.openxmlformats.org/drawingml/2006/main"/>
          <a:p xmlns:a="http://schemas.openxmlformats.org/drawingml/2006/main">
            <a:endParaRPr lang="es-MX"/>
          </a:p>
        </cdr:txBody>
      </cdr:sp>
      <cdr:sp macro="" textlink="">
        <cdr:nvSpPr>
          <cdr:cNvPr id="7" name="6 CuadroTexto"/>
          <cdr:cNvSpPr txBox="1"/>
        </cdr:nvSpPr>
        <cdr:spPr>
          <a:xfrm xmlns:a="http://schemas.openxmlformats.org/drawingml/2006/main">
            <a:off x="4201206" y="5268988"/>
            <a:ext cx="772961" cy="241905"/>
          </a:xfrm>
          <a:prstGeom xmlns:a="http://schemas.openxmlformats.org/drawingml/2006/main" prst="rect">
            <a:avLst/>
          </a:prstGeom>
          <a:solidFill xmlns:a="http://schemas.openxmlformats.org/drawingml/2006/main">
            <a:schemeClr val="bg1"/>
          </a:solidFill>
        </cdr:spPr>
        <cdr:txBody>
          <a:bodyPr xmlns:a="http://schemas.openxmlformats.org/drawingml/2006/main" vertOverflow="clip" wrap="square" rtlCol="0"/>
          <a:lstStyle xmlns:a="http://schemas.openxmlformats.org/drawingml/2006/main"/>
          <a:p xmlns:a="http://schemas.openxmlformats.org/drawingml/2006/main">
            <a:pPr algn="ctr"/>
            <a:r>
              <a:rPr lang="es-MX" sz="1100">
                <a:sym typeface="Symbol"/>
              </a:rPr>
              <a:t> 10</a:t>
            </a:r>
            <a:r>
              <a:rPr lang="es-MX" sz="1100"/>
              <a:t> MHz</a:t>
            </a:r>
          </a:p>
        </cdr:txBody>
      </cdr:sp>
    </cdr:grpSp>
  </cdr:relSizeAnchor>
  <cdr:relSizeAnchor xmlns:cdr="http://schemas.openxmlformats.org/drawingml/2006/chartDrawing">
    <cdr:from>
      <cdr:x>0.35279</cdr:x>
      <cdr:y>0.10684</cdr:y>
    </cdr:from>
    <cdr:to>
      <cdr:x>0.3554</cdr:x>
      <cdr:y>0.89796</cdr:y>
    </cdr:to>
    <cdr:sp macro="" textlink="">
      <cdr:nvSpPr>
        <cdr:cNvPr id="3" name="2 Conector recto"/>
        <cdr:cNvSpPr/>
      </cdr:nvSpPr>
      <cdr:spPr>
        <a:xfrm xmlns:a="http://schemas.openxmlformats.org/drawingml/2006/main" flipH="1">
          <a:off x="3061607" y="672798"/>
          <a:ext cx="22678" cy="4981726"/>
        </a:xfrm>
        <a:prstGeom xmlns:a="http://schemas.openxmlformats.org/drawingml/2006/main" prst="line">
          <a:avLst/>
        </a:prstGeom>
        <a:ln xmlns:a="http://schemas.openxmlformats.org/drawingml/2006/main" w="12700">
          <a:solidFill>
            <a:schemeClr val="tx1"/>
          </a:solidFill>
          <a:prstDash val="dash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/>
        <a:lstStyle xmlns:a="http://schemas.openxmlformats.org/drawingml/2006/main"/>
        <a:p xmlns:a="http://schemas.openxmlformats.org/drawingml/2006/main">
          <a:pPr marL="0" indent="0"/>
          <a:endParaRPr lang="es-MX" sz="1100">
            <a:solidFill>
              <a:schemeClr val="tx1"/>
            </a:solidFill>
            <a:latin typeface="+mn-lt"/>
            <a:ea typeface="+mn-ea"/>
            <a:cs typeface="+mn-cs"/>
          </a:endParaRPr>
        </a:p>
      </cdr:txBody>
    </cdr:sp>
  </cdr:relSizeAnchor>
  <cdr:relSizeAnchor xmlns:cdr="http://schemas.openxmlformats.org/drawingml/2006/chartDrawing">
    <cdr:from>
      <cdr:x>0.70296</cdr:x>
      <cdr:y>0.10444</cdr:y>
    </cdr:from>
    <cdr:to>
      <cdr:x>0.70557</cdr:x>
      <cdr:y>0.89556</cdr:y>
    </cdr:to>
    <cdr:sp macro="" textlink="">
      <cdr:nvSpPr>
        <cdr:cNvPr id="4" name="1 Conector recto"/>
        <cdr:cNvSpPr/>
      </cdr:nvSpPr>
      <cdr:spPr>
        <a:xfrm xmlns:a="http://schemas.openxmlformats.org/drawingml/2006/main" flipH="1">
          <a:off x="6100535" y="657679"/>
          <a:ext cx="22678" cy="4981726"/>
        </a:xfrm>
        <a:prstGeom xmlns:a="http://schemas.openxmlformats.org/drawingml/2006/main" prst="line">
          <a:avLst/>
        </a:prstGeom>
        <a:ln xmlns:a="http://schemas.openxmlformats.org/drawingml/2006/main" w="12700">
          <a:solidFill>
            <a:schemeClr val="tx1"/>
          </a:solidFill>
          <a:prstDash val="dash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es-MX"/>
        </a:p>
      </cdr:txBody>
    </cdr:sp>
  </cdr:relSizeAnchor>
</c:userShap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F0E144-C41E-4D68-8D36-22C7A2CD3C35}" type="datetimeFigureOut">
              <a:rPr lang="es-MX" smtClean="0"/>
              <a:pPr/>
              <a:t>24/01/2015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5550B-367B-4F86-A39A-ECEBB39F9A1B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F0E144-C41E-4D68-8D36-22C7A2CD3C35}" type="datetimeFigureOut">
              <a:rPr lang="es-MX" smtClean="0"/>
              <a:pPr/>
              <a:t>24/01/2015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5550B-367B-4F86-A39A-ECEBB39F9A1B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F0E144-C41E-4D68-8D36-22C7A2CD3C35}" type="datetimeFigureOut">
              <a:rPr lang="es-MX" smtClean="0"/>
              <a:pPr/>
              <a:t>24/01/2015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5550B-367B-4F86-A39A-ECEBB39F9A1B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F0E144-C41E-4D68-8D36-22C7A2CD3C35}" type="datetimeFigureOut">
              <a:rPr lang="es-MX" smtClean="0"/>
              <a:pPr/>
              <a:t>24/01/2015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5550B-367B-4F86-A39A-ECEBB39F9A1B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F0E144-C41E-4D68-8D36-22C7A2CD3C35}" type="datetimeFigureOut">
              <a:rPr lang="es-MX" smtClean="0"/>
              <a:pPr/>
              <a:t>24/01/2015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5550B-367B-4F86-A39A-ECEBB39F9A1B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F0E144-C41E-4D68-8D36-22C7A2CD3C35}" type="datetimeFigureOut">
              <a:rPr lang="es-MX" smtClean="0"/>
              <a:pPr/>
              <a:t>24/01/2015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5550B-367B-4F86-A39A-ECEBB39F9A1B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F0E144-C41E-4D68-8D36-22C7A2CD3C35}" type="datetimeFigureOut">
              <a:rPr lang="es-MX" smtClean="0"/>
              <a:pPr/>
              <a:t>24/01/2015</a:t>
            </a:fld>
            <a:endParaRPr lang="es-MX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5550B-367B-4F86-A39A-ECEBB39F9A1B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F0E144-C41E-4D68-8D36-22C7A2CD3C35}" type="datetimeFigureOut">
              <a:rPr lang="es-MX" smtClean="0"/>
              <a:pPr/>
              <a:t>24/01/2015</a:t>
            </a:fld>
            <a:endParaRPr lang="es-MX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5550B-367B-4F86-A39A-ECEBB39F9A1B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F0E144-C41E-4D68-8D36-22C7A2CD3C35}" type="datetimeFigureOut">
              <a:rPr lang="es-MX" smtClean="0"/>
              <a:pPr/>
              <a:t>24/01/2015</a:t>
            </a:fld>
            <a:endParaRPr lang="es-MX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5550B-367B-4F86-A39A-ECEBB39F9A1B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F0E144-C41E-4D68-8D36-22C7A2CD3C35}" type="datetimeFigureOut">
              <a:rPr lang="es-MX" smtClean="0"/>
              <a:pPr/>
              <a:t>24/01/2015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5550B-367B-4F86-A39A-ECEBB39F9A1B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F0E144-C41E-4D68-8D36-22C7A2CD3C35}" type="datetimeFigureOut">
              <a:rPr lang="es-MX" smtClean="0"/>
              <a:pPr/>
              <a:t>24/01/2015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5550B-367B-4F86-A39A-ECEBB39F9A1B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F0E144-C41E-4D68-8D36-22C7A2CD3C35}" type="datetimeFigureOut">
              <a:rPr lang="es-MX" smtClean="0"/>
              <a:pPr/>
              <a:t>24/01/2015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E5550B-367B-4F86-A39A-ECEBB39F9A1B}" type="slidenum">
              <a:rPr lang="es-MX" smtClean="0"/>
              <a:pPr/>
              <a:t>‹Nº›</a:t>
            </a:fld>
            <a:endParaRPr lang="es-MX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wmf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emf"/><Relationship Id="rId5" Type="http://schemas.openxmlformats.org/officeDocument/2006/relationships/image" Target="../media/image28.wmf"/><Relationship Id="rId4" Type="http://schemas.openxmlformats.org/officeDocument/2006/relationships/image" Target="../media/image27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wmf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wmf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em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28.wmf"/><Relationship Id="rId7" Type="http://schemas.openxmlformats.org/officeDocument/2006/relationships/image" Target="../media/image45.emf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emf"/><Relationship Id="rId5" Type="http://schemas.openxmlformats.org/officeDocument/2006/relationships/image" Target="../media/image43.jpeg"/><Relationship Id="rId4" Type="http://schemas.openxmlformats.org/officeDocument/2006/relationships/image" Target="../media/image42.em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emf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7" Type="http://schemas.openxmlformats.org/officeDocument/2006/relationships/image" Target="../media/image62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28.wmf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gif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em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wmf"/><Relationship Id="rId3" Type="http://schemas.openxmlformats.org/officeDocument/2006/relationships/image" Target="../media/image6.png"/><Relationship Id="rId7" Type="http://schemas.openxmlformats.org/officeDocument/2006/relationships/image" Target="../media/image1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wmf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e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foodsdirect.com/media/catalog/product/cache/1/image/9df78eab33525d08d6e5fb8d27136e95/a/p/apples2.jpg" TargetMode="External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emf"/><Relationship Id="rId5" Type="http://schemas.openxmlformats.org/officeDocument/2006/relationships/image" Target="../media/image1.png"/><Relationship Id="rId4" Type="http://schemas.openxmlformats.org/officeDocument/2006/relationships/image" Target="../media/image70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foodsdirect.com/media/catalog/product/cache/1/image/9df78eab33525d08d6e5fb8d27136e95/a/p/apples2.jpg" TargetMode="External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emf"/><Relationship Id="rId5" Type="http://schemas.openxmlformats.org/officeDocument/2006/relationships/image" Target="../media/image1.png"/><Relationship Id="rId4" Type="http://schemas.openxmlformats.org/officeDocument/2006/relationships/image" Target="../media/image7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Launch.pptx" TargetMode="External"/><Relationship Id="rId7" Type="http://schemas.openxmlformats.org/officeDocument/2006/relationships/image" Target="../media/image21.gi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14.wmf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wmf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jpeg"/><Relationship Id="rId4" Type="http://schemas.openxmlformats.org/officeDocument/2006/relationships/image" Target="../media/image2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wmf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1691680" y="2852936"/>
            <a:ext cx="5400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600" dirty="0" err="1" smtClean="0"/>
              <a:t>CENAM´s</a:t>
            </a:r>
            <a:r>
              <a:rPr lang="es-MX" sz="3600" dirty="0" smtClean="0"/>
              <a:t> </a:t>
            </a:r>
            <a:r>
              <a:rPr lang="es-MX" sz="3600" dirty="0" err="1" smtClean="0"/>
              <a:t>Report</a:t>
            </a:r>
            <a:r>
              <a:rPr lang="es-MX" sz="3600" dirty="0" smtClean="0"/>
              <a:t> </a:t>
            </a:r>
            <a:r>
              <a:rPr lang="es-MX" sz="3600" dirty="0" err="1" smtClean="0"/>
              <a:t>to</a:t>
            </a:r>
            <a:r>
              <a:rPr lang="es-MX" sz="3600" dirty="0" smtClean="0"/>
              <a:t> </a:t>
            </a:r>
            <a:r>
              <a:rPr lang="es-MX" sz="3600" dirty="0" err="1" smtClean="0"/>
              <a:t>the</a:t>
            </a:r>
            <a:r>
              <a:rPr lang="es-MX" sz="3600" dirty="0" smtClean="0"/>
              <a:t> 2015 </a:t>
            </a:r>
            <a:r>
              <a:rPr lang="es-MX" sz="3600" dirty="0" err="1" smtClean="0"/>
              <a:t>SIM</a:t>
            </a:r>
            <a:r>
              <a:rPr lang="es-MX" sz="3600" dirty="0" smtClean="0"/>
              <a:t> </a:t>
            </a:r>
            <a:r>
              <a:rPr lang="es-MX" sz="3600" dirty="0" err="1" smtClean="0"/>
              <a:t>TFWG</a:t>
            </a:r>
            <a:r>
              <a:rPr lang="es-MX" sz="3600" dirty="0" smtClean="0"/>
              <a:t> Meeting </a:t>
            </a:r>
            <a:endParaRPr lang="es-MX" sz="3600" dirty="0"/>
          </a:p>
        </p:txBody>
      </p:sp>
      <p:grpSp>
        <p:nvGrpSpPr>
          <p:cNvPr id="5" name="4 Grupo"/>
          <p:cNvGrpSpPr/>
          <p:nvPr/>
        </p:nvGrpSpPr>
        <p:grpSpPr>
          <a:xfrm>
            <a:off x="2699792" y="908720"/>
            <a:ext cx="3384376" cy="1338735"/>
            <a:chOff x="395536" y="5877272"/>
            <a:chExt cx="2088232" cy="678723"/>
          </a:xfrm>
        </p:grpSpPr>
        <p:pic>
          <p:nvPicPr>
            <p:cNvPr id="6" name="Picture 9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67544" y="5877272"/>
              <a:ext cx="1766615" cy="4856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7" name="6 CuadroTexto"/>
            <p:cNvSpPr txBox="1"/>
            <p:nvPr/>
          </p:nvSpPr>
          <p:spPr>
            <a:xfrm>
              <a:off x="395536" y="6381328"/>
              <a:ext cx="2088232" cy="1746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sz="2000" cap="all" dirty="0" smtClean="0"/>
                <a:t>En beneficio de la Nación</a:t>
              </a:r>
              <a:endParaRPr lang="es-MX" sz="2000" cap="all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82614" y="5661248"/>
            <a:ext cx="1353882" cy="1072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6" name="Picture 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6235" y="5949280"/>
            <a:ext cx="1629461" cy="6620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2" name="41 CuadroTexto"/>
          <p:cNvSpPr txBox="1"/>
          <p:nvPr/>
        </p:nvSpPr>
        <p:spPr>
          <a:xfrm>
            <a:off x="467544" y="1888376"/>
            <a:ext cx="82089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solidFill>
                  <a:srgbClr val="002060"/>
                </a:solidFill>
                <a:latin typeface="Comic Sans MS" pitchFamily="66" charset="0"/>
              </a:rPr>
              <a:t>Láser ECDL</a:t>
            </a:r>
          </a:p>
        </p:txBody>
      </p:sp>
      <p:pic>
        <p:nvPicPr>
          <p:cNvPr id="164865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71600" y="2636912"/>
            <a:ext cx="7315200" cy="309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" name="31 Rectángulo"/>
          <p:cNvSpPr/>
          <p:nvPr/>
        </p:nvSpPr>
        <p:spPr>
          <a:xfrm>
            <a:off x="0" y="1"/>
            <a:ext cx="9144000" cy="980727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MX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3" name="TextBox 5"/>
          <p:cNvSpPr txBox="1">
            <a:spLocks noChangeArrowheads="1"/>
          </p:cNvSpPr>
          <p:nvPr/>
        </p:nvSpPr>
        <p:spPr bwMode="auto">
          <a:xfrm>
            <a:off x="-36512" y="220578"/>
            <a:ext cx="9144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indent="342900" algn="ctr" eaLnBrk="0" hangingPunct="0">
              <a:tabLst>
                <a:tab pos="3486150" algn="l"/>
              </a:tabLst>
              <a:defRPr/>
            </a:pPr>
            <a:r>
              <a:rPr lang="en-US" sz="2400" b="1" dirty="0" smtClean="0">
                <a:solidFill>
                  <a:schemeClr val="bg1"/>
                </a:solidFill>
              </a:rPr>
              <a:t>Ultra stable lasers and </a:t>
            </a:r>
            <a:r>
              <a:rPr lang="en-US" sz="2400" b="1" dirty="0" err="1" smtClean="0">
                <a:solidFill>
                  <a:schemeClr val="bg1"/>
                </a:solidFill>
              </a:rPr>
              <a:t>ULE</a:t>
            </a:r>
            <a:r>
              <a:rPr lang="en-US" sz="2400" b="1" dirty="0" smtClean="0">
                <a:solidFill>
                  <a:schemeClr val="bg1"/>
                </a:solidFill>
              </a:rPr>
              <a:t> cavities</a:t>
            </a:r>
            <a:endParaRPr lang="es-MX" sz="2400" dirty="0">
              <a:solidFill>
                <a:schemeClr val="bg1"/>
              </a:solidFill>
              <a:effectLst>
                <a:outerShdw blurRad="60007" dist="310007" dir="7680000" sy="30000" kx="1300200" algn="ctr" rotWithShape="0">
                  <a:schemeClr val="bg1">
                    <a:alpha val="32000"/>
                  </a:scheme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29281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038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69640" y="5301208"/>
            <a:ext cx="7162800" cy="84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2037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9632" y="3068960"/>
            <a:ext cx="7162800" cy="231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5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82614" y="5661248"/>
            <a:ext cx="1353882" cy="1072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6" name="Picture 1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06235" y="5949280"/>
            <a:ext cx="1629461" cy="6620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2" name="41 CuadroTexto"/>
          <p:cNvSpPr txBox="1"/>
          <p:nvPr/>
        </p:nvSpPr>
        <p:spPr>
          <a:xfrm>
            <a:off x="467544" y="1888376"/>
            <a:ext cx="82089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solidFill>
                  <a:srgbClr val="002060"/>
                </a:solidFill>
                <a:latin typeface="Comic Sans MS" pitchFamily="66" charset="0"/>
              </a:rPr>
              <a:t>Láser ECDL</a:t>
            </a:r>
          </a:p>
        </p:txBody>
      </p:sp>
      <p:pic>
        <p:nvPicPr>
          <p:cNvPr id="172035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15616" y="2564904"/>
            <a:ext cx="7162800" cy="43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5" name="34 Rectángulo"/>
          <p:cNvSpPr/>
          <p:nvPr/>
        </p:nvSpPr>
        <p:spPr>
          <a:xfrm>
            <a:off x="0" y="1"/>
            <a:ext cx="9144000" cy="980727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MX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6" name="TextBox 5"/>
          <p:cNvSpPr txBox="1">
            <a:spLocks noChangeArrowheads="1"/>
          </p:cNvSpPr>
          <p:nvPr/>
        </p:nvSpPr>
        <p:spPr bwMode="auto">
          <a:xfrm>
            <a:off x="-36512" y="220578"/>
            <a:ext cx="9144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indent="342900" algn="ctr" eaLnBrk="0" hangingPunct="0">
              <a:tabLst>
                <a:tab pos="3486150" algn="l"/>
              </a:tabLst>
              <a:defRPr/>
            </a:pPr>
            <a:r>
              <a:rPr lang="en-US" sz="2400" b="1" dirty="0" smtClean="0">
                <a:solidFill>
                  <a:schemeClr val="bg1"/>
                </a:solidFill>
              </a:rPr>
              <a:t>Ultra stable lasers and </a:t>
            </a:r>
            <a:r>
              <a:rPr lang="en-US" sz="2400" b="1" dirty="0" err="1" smtClean="0">
                <a:solidFill>
                  <a:schemeClr val="bg1"/>
                </a:solidFill>
              </a:rPr>
              <a:t>ULE</a:t>
            </a:r>
            <a:r>
              <a:rPr lang="en-US" sz="2400" b="1" dirty="0" smtClean="0">
                <a:solidFill>
                  <a:schemeClr val="bg1"/>
                </a:solidFill>
              </a:rPr>
              <a:t> cavities</a:t>
            </a:r>
            <a:endParaRPr lang="es-MX" sz="2400" dirty="0">
              <a:solidFill>
                <a:schemeClr val="bg1"/>
              </a:solidFill>
              <a:effectLst>
                <a:outerShdw blurRad="60007" dist="310007" dir="7680000" sy="30000" kx="1300200" algn="ctr" rotWithShape="0">
                  <a:schemeClr val="bg1">
                    <a:alpha val="32000"/>
                  </a:scheme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29281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82614" y="5661248"/>
            <a:ext cx="1353882" cy="1072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6" name="Picture 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6235" y="5949280"/>
            <a:ext cx="1629461" cy="6620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2" name="41 CuadroTexto"/>
          <p:cNvSpPr txBox="1"/>
          <p:nvPr/>
        </p:nvSpPr>
        <p:spPr>
          <a:xfrm>
            <a:off x="467544" y="1888376"/>
            <a:ext cx="82089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solidFill>
                  <a:srgbClr val="002060"/>
                </a:solidFill>
                <a:latin typeface="Comic Sans MS" pitchFamily="66" charset="0"/>
              </a:rPr>
              <a:t>Electrónica de control</a:t>
            </a:r>
          </a:p>
        </p:txBody>
      </p:sp>
      <p:pic>
        <p:nvPicPr>
          <p:cNvPr id="173058" name="Picture 2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5364088" y="2615530"/>
            <a:ext cx="2425700" cy="333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" name="34 Rectángulo"/>
          <p:cNvSpPr/>
          <p:nvPr/>
        </p:nvSpPr>
        <p:spPr>
          <a:xfrm>
            <a:off x="539552" y="2636912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MX" b="1" dirty="0" smtClean="0">
                <a:solidFill>
                  <a:srgbClr val="FF0000"/>
                </a:solidFill>
              </a:rPr>
              <a:t>D2-125 </a:t>
            </a:r>
            <a:r>
              <a:rPr lang="es-MX" b="1" dirty="0" err="1" smtClean="0">
                <a:solidFill>
                  <a:srgbClr val="FF0000"/>
                </a:solidFill>
              </a:rPr>
              <a:t>High-Speed</a:t>
            </a:r>
            <a:r>
              <a:rPr lang="es-MX" b="1" dirty="0" smtClean="0">
                <a:solidFill>
                  <a:srgbClr val="FF0000"/>
                </a:solidFill>
              </a:rPr>
              <a:t> Laser Servo</a:t>
            </a:r>
          </a:p>
          <a:p>
            <a:r>
              <a:rPr lang="es-MX" b="1" dirty="0" err="1" smtClean="0">
                <a:solidFill>
                  <a:srgbClr val="FF0000"/>
                </a:solidFill>
              </a:rPr>
              <a:t>With</a:t>
            </a:r>
            <a:r>
              <a:rPr lang="es-MX" b="1" dirty="0" smtClean="0">
                <a:solidFill>
                  <a:srgbClr val="FF0000"/>
                </a:solidFill>
              </a:rPr>
              <a:t> Reconfigurable </a:t>
            </a:r>
            <a:r>
              <a:rPr lang="es-MX" b="1" dirty="0" err="1" smtClean="0">
                <a:solidFill>
                  <a:srgbClr val="FF0000"/>
                </a:solidFill>
              </a:rPr>
              <a:t>Loop-Filter</a:t>
            </a:r>
            <a:r>
              <a:rPr lang="es-MX" b="1" dirty="0" smtClean="0">
                <a:solidFill>
                  <a:srgbClr val="FF0000"/>
                </a:solidFill>
              </a:rPr>
              <a:t> </a:t>
            </a:r>
            <a:r>
              <a:rPr lang="es-MX" b="1" dirty="0" err="1" smtClean="0">
                <a:solidFill>
                  <a:srgbClr val="FF0000"/>
                </a:solidFill>
              </a:rPr>
              <a:t>Controls</a:t>
            </a:r>
            <a:endParaRPr lang="es-MX" dirty="0">
              <a:solidFill>
                <a:srgbClr val="FF0000"/>
              </a:solidFill>
            </a:endParaRPr>
          </a:p>
        </p:txBody>
      </p:sp>
      <p:sp>
        <p:nvSpPr>
          <p:cNvPr id="36" name="35 Rectángulo"/>
          <p:cNvSpPr/>
          <p:nvPr/>
        </p:nvSpPr>
        <p:spPr>
          <a:xfrm>
            <a:off x="539552" y="3369766"/>
            <a:ext cx="35283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1600" b="1" i="1" dirty="0" err="1" smtClean="0">
                <a:solidFill>
                  <a:srgbClr val="FF0000"/>
                </a:solidFill>
              </a:rPr>
              <a:t>High</a:t>
            </a:r>
            <a:r>
              <a:rPr lang="es-MX" sz="1600" b="1" i="1" dirty="0" smtClean="0">
                <a:solidFill>
                  <a:srgbClr val="FF0000"/>
                </a:solidFill>
              </a:rPr>
              <a:t> </a:t>
            </a:r>
            <a:r>
              <a:rPr lang="es-MX" sz="1600" b="1" i="1" dirty="0" err="1" smtClean="0">
                <a:solidFill>
                  <a:srgbClr val="FF0000"/>
                </a:solidFill>
              </a:rPr>
              <a:t>Bandwidth</a:t>
            </a:r>
            <a:r>
              <a:rPr lang="es-MX" sz="1600" b="1" i="1" dirty="0" smtClean="0">
                <a:solidFill>
                  <a:srgbClr val="FF0000"/>
                </a:solidFill>
              </a:rPr>
              <a:t> (10 MHz)</a:t>
            </a:r>
          </a:p>
          <a:p>
            <a:r>
              <a:rPr lang="es-MX" sz="1600" b="1" i="1" dirty="0" smtClean="0">
                <a:solidFill>
                  <a:srgbClr val="FF0000"/>
                </a:solidFill>
              </a:rPr>
              <a:t>Servos Laser </a:t>
            </a:r>
            <a:r>
              <a:rPr lang="es-MX" sz="1600" b="1" i="1" dirty="0" err="1" smtClean="0">
                <a:solidFill>
                  <a:srgbClr val="FF0000"/>
                </a:solidFill>
              </a:rPr>
              <a:t>Current</a:t>
            </a:r>
            <a:r>
              <a:rPr lang="es-MX" sz="1600" b="1" i="1" dirty="0" smtClean="0">
                <a:solidFill>
                  <a:srgbClr val="FF0000"/>
                </a:solidFill>
              </a:rPr>
              <a:t> &amp; PZT</a:t>
            </a:r>
          </a:p>
          <a:p>
            <a:r>
              <a:rPr lang="es-MX" sz="1600" b="1" i="1" dirty="0" err="1" smtClean="0">
                <a:solidFill>
                  <a:srgbClr val="FF0000"/>
                </a:solidFill>
              </a:rPr>
              <a:t>User-Adjustable</a:t>
            </a:r>
            <a:r>
              <a:rPr lang="es-MX" sz="1600" b="1" i="1" dirty="0" smtClean="0">
                <a:solidFill>
                  <a:srgbClr val="FF0000"/>
                </a:solidFill>
              </a:rPr>
              <a:t> </a:t>
            </a:r>
            <a:r>
              <a:rPr lang="es-MX" sz="1600" b="1" i="1" dirty="0" err="1" smtClean="0">
                <a:solidFill>
                  <a:srgbClr val="FF0000"/>
                </a:solidFill>
              </a:rPr>
              <a:t>Loop</a:t>
            </a:r>
            <a:r>
              <a:rPr lang="es-MX" sz="1600" b="1" i="1" dirty="0" smtClean="0">
                <a:solidFill>
                  <a:srgbClr val="FF0000"/>
                </a:solidFill>
              </a:rPr>
              <a:t> </a:t>
            </a:r>
            <a:r>
              <a:rPr lang="es-MX" sz="1600" b="1" i="1" dirty="0" err="1" smtClean="0">
                <a:solidFill>
                  <a:srgbClr val="FF0000"/>
                </a:solidFill>
              </a:rPr>
              <a:t>Parameters</a:t>
            </a:r>
            <a:endParaRPr lang="es-MX" sz="1600" dirty="0">
              <a:solidFill>
                <a:srgbClr val="FF0000"/>
              </a:solidFill>
            </a:endParaRPr>
          </a:p>
        </p:txBody>
      </p:sp>
      <p:sp>
        <p:nvSpPr>
          <p:cNvPr id="37" name="36 Rectángulo"/>
          <p:cNvSpPr/>
          <p:nvPr/>
        </p:nvSpPr>
        <p:spPr>
          <a:xfrm>
            <a:off x="1331640" y="4348842"/>
            <a:ext cx="3672408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1400" b="1" i="1" dirty="0" err="1" smtClean="0"/>
              <a:t>Applications</a:t>
            </a:r>
            <a:r>
              <a:rPr lang="es-MX" sz="1400" b="1" i="1" dirty="0" smtClean="0"/>
              <a:t>:</a:t>
            </a:r>
          </a:p>
          <a:p>
            <a:r>
              <a:rPr lang="en-US" sz="1400" b="1" i="1" dirty="0" smtClean="0"/>
              <a:t>• Atom &amp; ion trapping, including BEC</a:t>
            </a:r>
          </a:p>
          <a:p>
            <a:r>
              <a:rPr lang="es-MX" sz="1400" b="1" i="1" dirty="0" smtClean="0"/>
              <a:t>• </a:t>
            </a:r>
            <a:r>
              <a:rPr lang="es-MX" sz="1400" b="1" i="1" dirty="0" err="1" smtClean="0"/>
              <a:t>Frequency</a:t>
            </a:r>
            <a:r>
              <a:rPr lang="es-MX" sz="1400" b="1" i="1" dirty="0" smtClean="0"/>
              <a:t> </a:t>
            </a:r>
            <a:r>
              <a:rPr lang="es-MX" sz="1400" b="1" i="1" dirty="0" err="1" smtClean="0"/>
              <a:t>metrology</a:t>
            </a:r>
            <a:endParaRPr lang="es-MX" sz="1400" b="1" i="1" dirty="0" smtClean="0"/>
          </a:p>
          <a:p>
            <a:r>
              <a:rPr lang="es-MX" sz="1400" b="1" i="1" dirty="0" smtClean="0"/>
              <a:t>• </a:t>
            </a:r>
            <a:r>
              <a:rPr lang="es-MX" sz="1400" b="1" i="1" dirty="0" err="1" smtClean="0"/>
              <a:t>Pound</a:t>
            </a:r>
            <a:r>
              <a:rPr lang="es-MX" sz="1400" b="1" i="1" dirty="0" smtClean="0"/>
              <a:t>-</a:t>
            </a:r>
            <a:r>
              <a:rPr lang="es-MX" sz="1400" b="1" i="1" dirty="0" err="1" smtClean="0"/>
              <a:t>Drever</a:t>
            </a:r>
            <a:r>
              <a:rPr lang="es-MX" sz="1400" b="1" i="1" dirty="0" smtClean="0"/>
              <a:t>-Hall </a:t>
            </a:r>
            <a:r>
              <a:rPr lang="es-MX" sz="1400" b="1" i="1" dirty="0" err="1" smtClean="0"/>
              <a:t>cavity</a:t>
            </a:r>
            <a:r>
              <a:rPr lang="es-MX" sz="1400" b="1" i="1" dirty="0" smtClean="0"/>
              <a:t> </a:t>
            </a:r>
            <a:r>
              <a:rPr lang="es-MX" sz="1400" b="1" i="1" dirty="0" err="1" smtClean="0"/>
              <a:t>locking</a:t>
            </a:r>
            <a:endParaRPr lang="es-MX" sz="1400" b="1" i="1" dirty="0" smtClean="0"/>
          </a:p>
          <a:p>
            <a:r>
              <a:rPr lang="es-MX" sz="1400" b="1" i="1" dirty="0" smtClean="0"/>
              <a:t>• Laser </a:t>
            </a:r>
            <a:r>
              <a:rPr lang="es-MX" sz="1400" b="1" i="1" dirty="0" err="1" smtClean="0"/>
              <a:t>stabilization</a:t>
            </a:r>
            <a:r>
              <a:rPr lang="es-MX" sz="1400" b="1" i="1" dirty="0" smtClean="0"/>
              <a:t> and control</a:t>
            </a:r>
          </a:p>
          <a:p>
            <a:r>
              <a:rPr lang="es-MX" sz="1400" b="1" i="1" dirty="0" smtClean="0"/>
              <a:t>• Position control</a:t>
            </a:r>
          </a:p>
          <a:p>
            <a:r>
              <a:rPr lang="es-MX" sz="1400" b="1" i="1" dirty="0" smtClean="0"/>
              <a:t>• AOM </a:t>
            </a:r>
            <a:r>
              <a:rPr lang="es-MX" sz="1400" b="1" i="1" dirty="0" err="1" smtClean="0"/>
              <a:t>amplitude</a:t>
            </a:r>
            <a:r>
              <a:rPr lang="es-MX" sz="1400" b="1" i="1" dirty="0" smtClean="0"/>
              <a:t> </a:t>
            </a:r>
            <a:r>
              <a:rPr lang="es-MX" sz="1400" b="1" i="1" dirty="0" err="1" smtClean="0"/>
              <a:t>stabilization</a:t>
            </a:r>
            <a:endParaRPr lang="es-MX" sz="1400" dirty="0"/>
          </a:p>
        </p:txBody>
      </p:sp>
      <p:sp>
        <p:nvSpPr>
          <p:cNvPr id="38" name="37 Rectángulo"/>
          <p:cNvSpPr/>
          <p:nvPr/>
        </p:nvSpPr>
        <p:spPr>
          <a:xfrm>
            <a:off x="0" y="1"/>
            <a:ext cx="9144000" cy="980727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MX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9" name="TextBox 5"/>
          <p:cNvSpPr txBox="1">
            <a:spLocks noChangeArrowheads="1"/>
          </p:cNvSpPr>
          <p:nvPr/>
        </p:nvSpPr>
        <p:spPr bwMode="auto">
          <a:xfrm>
            <a:off x="-36512" y="220578"/>
            <a:ext cx="9144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indent="342900" algn="ctr" eaLnBrk="0" hangingPunct="0">
              <a:tabLst>
                <a:tab pos="3486150" algn="l"/>
              </a:tabLst>
              <a:defRPr/>
            </a:pPr>
            <a:r>
              <a:rPr lang="en-US" sz="2400" b="1" dirty="0" smtClean="0">
                <a:solidFill>
                  <a:schemeClr val="bg1"/>
                </a:solidFill>
              </a:rPr>
              <a:t>Ultra stable lasers and </a:t>
            </a:r>
            <a:r>
              <a:rPr lang="en-US" sz="2400" b="1" dirty="0" err="1" smtClean="0">
                <a:solidFill>
                  <a:schemeClr val="bg1"/>
                </a:solidFill>
              </a:rPr>
              <a:t>ULE</a:t>
            </a:r>
            <a:r>
              <a:rPr lang="en-US" sz="2400" b="1" dirty="0" smtClean="0">
                <a:solidFill>
                  <a:schemeClr val="bg1"/>
                </a:solidFill>
              </a:rPr>
              <a:t> cavities</a:t>
            </a:r>
            <a:endParaRPr lang="es-MX" sz="2400" dirty="0">
              <a:solidFill>
                <a:schemeClr val="bg1"/>
              </a:solidFill>
              <a:effectLst>
                <a:outerShdw blurRad="60007" dist="310007" dir="7680000" sy="30000" kx="1300200" algn="ctr" rotWithShape="0">
                  <a:schemeClr val="bg1">
                    <a:alpha val="32000"/>
                  </a:scheme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29281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48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9931" y="396113"/>
            <a:ext cx="8916565" cy="62012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82614" y="5661248"/>
            <a:ext cx="1353882" cy="1072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3 CuadroTexto"/>
          <p:cNvSpPr txBox="1"/>
          <p:nvPr/>
        </p:nvSpPr>
        <p:spPr>
          <a:xfrm>
            <a:off x="4860032" y="1484784"/>
            <a:ext cx="40324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600" b="1" dirty="0" smtClean="0">
                <a:solidFill>
                  <a:srgbClr val="002060"/>
                </a:solidFill>
                <a:latin typeface="Comic Sans MS" pitchFamily="66" charset="0"/>
              </a:rPr>
              <a:t>Sistema óptico de la referencia de frecuencia ultra estable del CENAM</a:t>
            </a:r>
          </a:p>
        </p:txBody>
      </p:sp>
    </p:spTree>
    <p:extLst>
      <p:ext uri="{BB962C8B-B14F-4D97-AF65-F5344CB8AC3E}">
        <p14:creationId xmlns:p14="http://schemas.microsoft.com/office/powerpoint/2010/main" xmlns="" val="729281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82614" y="5661248"/>
            <a:ext cx="1353882" cy="1072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6235" y="5949280"/>
            <a:ext cx="1629461" cy="6620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3 CuadroTexto"/>
          <p:cNvSpPr txBox="1"/>
          <p:nvPr/>
        </p:nvSpPr>
        <p:spPr>
          <a:xfrm>
            <a:off x="467544" y="1888376"/>
            <a:ext cx="82089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solidFill>
                  <a:srgbClr val="002060"/>
                </a:solidFill>
                <a:latin typeface="Comic Sans MS" pitchFamily="66" charset="0"/>
              </a:rPr>
              <a:t>Modos de la cavidad y transiciones del Cs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67470" y="2740992"/>
            <a:ext cx="6932922" cy="3136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5 Rectángulo"/>
          <p:cNvSpPr/>
          <p:nvPr/>
        </p:nvSpPr>
        <p:spPr>
          <a:xfrm>
            <a:off x="0" y="1"/>
            <a:ext cx="9144000" cy="980727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MX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Box 5"/>
          <p:cNvSpPr txBox="1">
            <a:spLocks noChangeArrowheads="1"/>
          </p:cNvSpPr>
          <p:nvPr/>
        </p:nvSpPr>
        <p:spPr bwMode="auto">
          <a:xfrm>
            <a:off x="-36512" y="220578"/>
            <a:ext cx="9144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indent="342900" algn="ctr" eaLnBrk="0" hangingPunct="0">
              <a:tabLst>
                <a:tab pos="3486150" algn="l"/>
              </a:tabLst>
              <a:defRPr/>
            </a:pPr>
            <a:r>
              <a:rPr lang="en-US" sz="2400" b="1" dirty="0" smtClean="0">
                <a:solidFill>
                  <a:schemeClr val="bg1"/>
                </a:solidFill>
              </a:rPr>
              <a:t>Ultra stable lasers and </a:t>
            </a:r>
            <a:r>
              <a:rPr lang="en-US" sz="2400" b="1" dirty="0" err="1" smtClean="0">
                <a:solidFill>
                  <a:schemeClr val="bg1"/>
                </a:solidFill>
              </a:rPr>
              <a:t>ULE</a:t>
            </a:r>
            <a:r>
              <a:rPr lang="en-US" sz="2400" b="1" dirty="0" smtClean="0">
                <a:solidFill>
                  <a:schemeClr val="bg1"/>
                </a:solidFill>
              </a:rPr>
              <a:t> cavities</a:t>
            </a:r>
            <a:endParaRPr lang="es-MX" sz="2400" dirty="0">
              <a:solidFill>
                <a:schemeClr val="bg1"/>
              </a:solidFill>
              <a:effectLst>
                <a:outerShdw blurRad="60007" dist="310007" dir="7680000" sy="30000" kx="1300200" algn="ctr" rotWithShape="0">
                  <a:schemeClr val="bg1">
                    <a:alpha val="32000"/>
                  </a:scheme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1666" name="Picture 2"/>
          <p:cNvPicPr>
            <a:picLocks noChangeAspect="1" noChangeArrowheads="1"/>
          </p:cNvPicPr>
          <p:nvPr/>
        </p:nvPicPr>
        <p:blipFill>
          <a:blip r:embed="rId2" cstate="print"/>
          <a:srcRect l="4600" t="3412" r="11794" b="3268"/>
          <a:stretch>
            <a:fillRect/>
          </a:stretch>
        </p:blipFill>
        <p:spPr bwMode="auto">
          <a:xfrm>
            <a:off x="1475656" y="1412776"/>
            <a:ext cx="5904656" cy="49539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3 Rectángulo"/>
          <p:cNvSpPr/>
          <p:nvPr/>
        </p:nvSpPr>
        <p:spPr>
          <a:xfrm>
            <a:off x="0" y="1"/>
            <a:ext cx="9144000" cy="980727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MX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5"/>
          <p:cNvSpPr txBox="1">
            <a:spLocks noChangeArrowheads="1"/>
          </p:cNvSpPr>
          <p:nvPr/>
        </p:nvSpPr>
        <p:spPr bwMode="auto">
          <a:xfrm>
            <a:off x="-36512" y="220578"/>
            <a:ext cx="9144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indent="342900" algn="ctr" eaLnBrk="0" hangingPunct="0">
              <a:tabLst>
                <a:tab pos="3486150" algn="l"/>
              </a:tabLst>
              <a:defRPr/>
            </a:pPr>
            <a:r>
              <a:rPr lang="en-US" sz="2400" b="1" dirty="0" smtClean="0">
                <a:solidFill>
                  <a:schemeClr val="bg1"/>
                </a:solidFill>
              </a:rPr>
              <a:t>Ultra stable lasers and </a:t>
            </a:r>
            <a:r>
              <a:rPr lang="en-US" sz="2400" b="1" dirty="0" err="1" smtClean="0">
                <a:solidFill>
                  <a:schemeClr val="bg1"/>
                </a:solidFill>
              </a:rPr>
              <a:t>ULE</a:t>
            </a:r>
            <a:r>
              <a:rPr lang="en-US" sz="2400" b="1" dirty="0" smtClean="0">
                <a:solidFill>
                  <a:schemeClr val="bg1"/>
                </a:solidFill>
              </a:rPr>
              <a:t> cavities</a:t>
            </a:r>
            <a:endParaRPr lang="es-MX" sz="2400" dirty="0">
              <a:solidFill>
                <a:schemeClr val="bg1"/>
              </a:solidFill>
              <a:effectLst>
                <a:outerShdw blurRad="60007" dist="310007" dir="7680000" sy="30000" kx="1300200" algn="ctr" rotWithShape="0">
                  <a:schemeClr val="bg1">
                    <a:alpha val="32000"/>
                  </a:scheme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1 Gráfico"/>
          <p:cNvGraphicFramePr>
            <a:graphicFrameLocks noGrp="1"/>
          </p:cNvGraphicFramePr>
          <p:nvPr/>
        </p:nvGraphicFramePr>
        <p:xfrm>
          <a:off x="755576" y="1333195"/>
          <a:ext cx="7795551" cy="54527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/>
          <a:srcRect l="11939" t="5504" r="21040" b="2159"/>
          <a:stretch>
            <a:fillRect/>
          </a:stretch>
        </p:blipFill>
        <p:spPr bwMode="auto">
          <a:xfrm>
            <a:off x="5796136" y="1052736"/>
            <a:ext cx="2520280" cy="252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3 Rectángulo"/>
          <p:cNvSpPr/>
          <p:nvPr/>
        </p:nvSpPr>
        <p:spPr>
          <a:xfrm>
            <a:off x="0" y="1"/>
            <a:ext cx="9144000" cy="980727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MX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5"/>
          <p:cNvSpPr txBox="1">
            <a:spLocks noChangeArrowheads="1"/>
          </p:cNvSpPr>
          <p:nvPr/>
        </p:nvSpPr>
        <p:spPr bwMode="auto">
          <a:xfrm>
            <a:off x="-36512" y="220578"/>
            <a:ext cx="9144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indent="342900" algn="ctr" eaLnBrk="0" hangingPunct="0">
              <a:tabLst>
                <a:tab pos="3486150" algn="l"/>
              </a:tabLst>
              <a:defRPr/>
            </a:pPr>
            <a:r>
              <a:rPr lang="en-US" sz="2400" b="1" dirty="0" smtClean="0">
                <a:solidFill>
                  <a:schemeClr val="bg1"/>
                </a:solidFill>
              </a:rPr>
              <a:t>Ultra stable lasers and </a:t>
            </a:r>
            <a:r>
              <a:rPr lang="en-US" sz="2400" b="1" dirty="0" err="1" smtClean="0">
                <a:solidFill>
                  <a:schemeClr val="bg1"/>
                </a:solidFill>
              </a:rPr>
              <a:t>ULE</a:t>
            </a:r>
            <a:r>
              <a:rPr lang="en-US" sz="2400" b="1" dirty="0" smtClean="0">
                <a:solidFill>
                  <a:schemeClr val="bg1"/>
                </a:solidFill>
              </a:rPr>
              <a:t> cavities</a:t>
            </a:r>
            <a:endParaRPr lang="es-MX" sz="2400" dirty="0">
              <a:solidFill>
                <a:schemeClr val="bg1"/>
              </a:solidFill>
              <a:effectLst>
                <a:outerShdw blurRad="60007" dist="310007" dir="7680000" sy="30000" kx="1300200" algn="ctr" rotWithShape="0">
                  <a:schemeClr val="bg1">
                    <a:alpha val="32000"/>
                  </a:scheme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82614" y="5661248"/>
            <a:ext cx="1353882" cy="1072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6235" y="5949280"/>
            <a:ext cx="1629461" cy="6620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0" name="29 CuadroTexto"/>
          <p:cNvSpPr txBox="1"/>
          <p:nvPr/>
        </p:nvSpPr>
        <p:spPr>
          <a:xfrm>
            <a:off x="899592" y="1888376"/>
            <a:ext cx="74168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solidFill>
                  <a:srgbClr val="002060"/>
                </a:solidFill>
                <a:latin typeface="Comic Sans MS" pitchFamily="66" charset="0"/>
              </a:rPr>
              <a:t>Referencia de microondas ultra estable</a:t>
            </a:r>
          </a:p>
        </p:txBody>
      </p:sp>
      <p:grpSp>
        <p:nvGrpSpPr>
          <p:cNvPr id="4" name="153 Grupo"/>
          <p:cNvGrpSpPr/>
          <p:nvPr/>
        </p:nvGrpSpPr>
        <p:grpSpPr>
          <a:xfrm>
            <a:off x="755576" y="3068960"/>
            <a:ext cx="3384376" cy="2521439"/>
            <a:chOff x="827584" y="2840744"/>
            <a:chExt cx="3384376" cy="2521439"/>
          </a:xfrm>
        </p:grpSpPr>
        <p:pic>
          <p:nvPicPr>
            <p:cNvPr id="166916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827584" y="4005064"/>
              <a:ext cx="3070069" cy="11580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13" name="Picture 4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907704" y="3068960"/>
              <a:ext cx="940460" cy="7728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14" name="113 Rectángulo"/>
            <p:cNvSpPr/>
            <p:nvPr/>
          </p:nvSpPr>
          <p:spPr>
            <a:xfrm>
              <a:off x="3419872" y="3068960"/>
              <a:ext cx="792088" cy="288032"/>
            </a:xfrm>
            <a:prstGeom prst="rect">
              <a:avLst/>
            </a:prstGeom>
            <a:scene3d>
              <a:camera prst="isometricRightUp">
                <a:rot lat="1800000" lon="20100000" rev="0"/>
              </a:camera>
              <a:lightRig rig="glow" dir="t"/>
            </a:scene3d>
            <a:sp3d prstMaterial="clear">
              <a:bevelT/>
              <a:bevelB w="0" h="3492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cxnSp>
          <p:nvCxnSpPr>
            <p:cNvPr id="116" name="115 Conector recto"/>
            <p:cNvCxnSpPr/>
            <p:nvPr/>
          </p:nvCxnSpPr>
          <p:spPr>
            <a:xfrm rot="10800000" flipV="1">
              <a:off x="2771800" y="3212976"/>
              <a:ext cx="576064" cy="144016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6" name="125 Forma libre"/>
            <p:cNvSpPr/>
            <p:nvPr/>
          </p:nvSpPr>
          <p:spPr>
            <a:xfrm>
              <a:off x="1237129" y="3554913"/>
              <a:ext cx="831273" cy="1036646"/>
            </a:xfrm>
            <a:custGeom>
              <a:avLst/>
              <a:gdLst>
                <a:gd name="connsiteX0" fmla="*/ 0 w 831273"/>
                <a:gd name="connsiteY0" fmla="*/ 1036646 h 1036646"/>
                <a:gd name="connsiteX1" fmla="*/ 146696 w 831273"/>
                <a:gd name="connsiteY1" fmla="*/ 381408 h 1036646"/>
                <a:gd name="connsiteX2" fmla="*/ 831273 w 831273"/>
                <a:gd name="connsiteY2" fmla="*/ 0 h 10366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31273" h="1036646">
                  <a:moveTo>
                    <a:pt x="0" y="1036646"/>
                  </a:moveTo>
                  <a:cubicBezTo>
                    <a:pt x="4075" y="795414"/>
                    <a:pt x="8151" y="554182"/>
                    <a:pt x="146696" y="381408"/>
                  </a:cubicBezTo>
                  <a:cubicBezTo>
                    <a:pt x="285242" y="208634"/>
                    <a:pt x="558257" y="104317"/>
                    <a:pt x="831273" y="0"/>
                  </a:cubicBezTo>
                </a:path>
              </a:pathLst>
            </a:cu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127" name="126 CuadroTexto"/>
            <p:cNvSpPr txBox="1"/>
            <p:nvPr/>
          </p:nvSpPr>
          <p:spPr>
            <a:xfrm>
              <a:off x="1907704" y="3717032"/>
              <a:ext cx="109703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MX" sz="1200" dirty="0" smtClean="0"/>
                <a:t>Cavidad óptica</a:t>
              </a:r>
              <a:endParaRPr lang="es-MX" sz="1200" dirty="0"/>
            </a:p>
          </p:txBody>
        </p:sp>
        <p:pic>
          <p:nvPicPr>
            <p:cNvPr id="166917" name="Picture 5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 rot="20806106">
              <a:off x="3495213" y="3138070"/>
              <a:ext cx="615539" cy="1005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52" name="151 CuadroTexto"/>
            <p:cNvSpPr txBox="1"/>
            <p:nvPr/>
          </p:nvSpPr>
          <p:spPr>
            <a:xfrm rot="20730490">
              <a:off x="3446365" y="2840744"/>
              <a:ext cx="51328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MX" sz="1200" dirty="0" smtClean="0"/>
                <a:t>Láser</a:t>
              </a:r>
              <a:endParaRPr lang="es-MX" sz="1200" dirty="0"/>
            </a:p>
          </p:txBody>
        </p:sp>
        <p:sp>
          <p:nvSpPr>
            <p:cNvPr id="153" name="152 CuadroTexto"/>
            <p:cNvSpPr txBox="1"/>
            <p:nvPr/>
          </p:nvSpPr>
          <p:spPr>
            <a:xfrm>
              <a:off x="1403648" y="5085184"/>
              <a:ext cx="147155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MX" sz="1200" dirty="0" smtClean="0"/>
                <a:t>Peine de frecuencias</a:t>
              </a:r>
              <a:endParaRPr lang="es-MX" sz="1200" dirty="0"/>
            </a:p>
          </p:txBody>
        </p:sp>
      </p:grpSp>
      <p:grpSp>
        <p:nvGrpSpPr>
          <p:cNvPr id="5" name="157 Grupo"/>
          <p:cNvGrpSpPr/>
          <p:nvPr/>
        </p:nvGrpSpPr>
        <p:grpSpPr>
          <a:xfrm>
            <a:off x="3347864" y="4530606"/>
            <a:ext cx="1224136" cy="412150"/>
            <a:chOff x="3347864" y="4530606"/>
            <a:chExt cx="1224136" cy="412150"/>
          </a:xfrm>
        </p:grpSpPr>
        <p:cxnSp>
          <p:nvCxnSpPr>
            <p:cNvPr id="156" name="155 Conector recto de flecha"/>
            <p:cNvCxnSpPr/>
            <p:nvPr/>
          </p:nvCxnSpPr>
          <p:spPr>
            <a:xfrm>
              <a:off x="3347864" y="4941168"/>
              <a:ext cx="1224136" cy="1588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7" name="156 CuadroTexto"/>
            <p:cNvSpPr txBox="1"/>
            <p:nvPr/>
          </p:nvSpPr>
          <p:spPr>
            <a:xfrm>
              <a:off x="3852694" y="4530606"/>
              <a:ext cx="28725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MX" sz="1600" i="1" dirty="0" err="1" smtClean="0">
                  <a:latin typeface="Times New Roman" pitchFamily="18" charset="0"/>
                  <a:cs typeface="Times New Roman" pitchFamily="18" charset="0"/>
                </a:rPr>
                <a:t>f</a:t>
              </a:r>
              <a:r>
                <a:rPr lang="es-MX" sz="1600" baseline="-25000" dirty="0" err="1" smtClean="0">
                  <a:latin typeface="Times New Roman" pitchFamily="18" charset="0"/>
                  <a:cs typeface="Times New Roman" pitchFamily="18" charset="0"/>
                </a:rPr>
                <a:t>r</a:t>
              </a:r>
              <a:endParaRPr lang="es-MX" sz="1600" baseline="-250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166918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580112" y="2492896"/>
            <a:ext cx="2656913" cy="219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9" name="Picture 13"/>
          <p:cNvPicPr>
            <a:picLocks noChangeAspect="1" noChangeArrowheads="1"/>
          </p:cNvPicPr>
          <p:nvPr/>
        </p:nvPicPr>
        <p:blipFill>
          <a:blip r:embed="rId8" cstate="print"/>
          <a:srcRect l="11653" r="21223" b="5730"/>
          <a:stretch>
            <a:fillRect/>
          </a:stretch>
        </p:blipFill>
        <p:spPr bwMode="auto">
          <a:xfrm>
            <a:off x="5796136" y="5013176"/>
            <a:ext cx="1636547" cy="17237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160" name="159 Conector recto de flecha"/>
          <p:cNvCxnSpPr/>
          <p:nvPr/>
        </p:nvCxnSpPr>
        <p:spPr>
          <a:xfrm flipV="1">
            <a:off x="4644008" y="4077072"/>
            <a:ext cx="1296144" cy="72008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5" name="164 Conector recto de flecha"/>
          <p:cNvCxnSpPr/>
          <p:nvPr/>
        </p:nvCxnSpPr>
        <p:spPr>
          <a:xfrm>
            <a:off x="4644008" y="5013176"/>
            <a:ext cx="1080120" cy="36004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47 Rectángulo"/>
          <p:cNvSpPr/>
          <p:nvPr/>
        </p:nvSpPr>
        <p:spPr>
          <a:xfrm>
            <a:off x="0" y="1"/>
            <a:ext cx="9144000" cy="980727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MX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0" name="TextBox 5"/>
          <p:cNvSpPr txBox="1">
            <a:spLocks noChangeArrowheads="1"/>
          </p:cNvSpPr>
          <p:nvPr/>
        </p:nvSpPr>
        <p:spPr bwMode="auto">
          <a:xfrm>
            <a:off x="-36512" y="220578"/>
            <a:ext cx="9144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indent="342900" algn="ctr" eaLnBrk="0" hangingPunct="0">
              <a:tabLst>
                <a:tab pos="3486150" algn="l"/>
              </a:tabLst>
              <a:defRPr/>
            </a:pPr>
            <a:r>
              <a:rPr lang="en-US" sz="2400" b="1" dirty="0" smtClean="0">
                <a:solidFill>
                  <a:schemeClr val="bg1"/>
                </a:solidFill>
              </a:rPr>
              <a:t>Frequency combs</a:t>
            </a:r>
            <a:endParaRPr lang="es-MX" sz="2400" dirty="0">
              <a:solidFill>
                <a:schemeClr val="bg1"/>
              </a:solidFill>
              <a:effectLst>
                <a:outerShdw blurRad="60007" dist="310007" dir="7680000" sy="30000" kx="1300200" algn="ctr" rotWithShape="0">
                  <a:schemeClr val="bg1">
                    <a:alpha val="32000"/>
                  </a:scheme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15440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4 Grupo"/>
          <p:cNvGrpSpPr/>
          <p:nvPr/>
        </p:nvGrpSpPr>
        <p:grpSpPr>
          <a:xfrm>
            <a:off x="1619672" y="1196752"/>
            <a:ext cx="6840760" cy="4248472"/>
            <a:chOff x="1619672" y="1196752"/>
            <a:chExt cx="6840760" cy="4248472"/>
          </a:xfrm>
        </p:grpSpPr>
        <p:pic>
          <p:nvPicPr>
            <p:cNvPr id="3" name="Picture 4"/>
            <p:cNvPicPr>
              <a:picLocks noChangeAspect="1" noChangeArrowheads="1"/>
            </p:cNvPicPr>
            <p:nvPr/>
          </p:nvPicPr>
          <p:blipFill>
            <a:blip r:embed="rId2" cstate="print"/>
            <a:srcRect l="11702" t="18011" r="8936" b="8789"/>
            <a:stretch>
              <a:fillRect/>
            </a:stretch>
          </p:blipFill>
          <p:spPr bwMode="auto">
            <a:xfrm>
              <a:off x="1619672" y="1196752"/>
              <a:ext cx="5949478" cy="41155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4" name="3 Rectángulo"/>
            <p:cNvSpPr/>
            <p:nvPr/>
          </p:nvSpPr>
          <p:spPr>
            <a:xfrm>
              <a:off x="5940152" y="4653136"/>
              <a:ext cx="2520280" cy="79208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</p:grpSp>
      <p:sp>
        <p:nvSpPr>
          <p:cNvPr id="6" name="5 Rectángulo"/>
          <p:cNvSpPr/>
          <p:nvPr/>
        </p:nvSpPr>
        <p:spPr>
          <a:xfrm>
            <a:off x="0" y="1"/>
            <a:ext cx="9144000" cy="980727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MX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Box 5"/>
          <p:cNvSpPr txBox="1">
            <a:spLocks noChangeArrowheads="1"/>
          </p:cNvSpPr>
          <p:nvPr/>
        </p:nvSpPr>
        <p:spPr bwMode="auto">
          <a:xfrm>
            <a:off x="-36512" y="220578"/>
            <a:ext cx="9144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indent="342900" algn="ctr" eaLnBrk="0" hangingPunct="0">
              <a:tabLst>
                <a:tab pos="3486150" algn="l"/>
              </a:tabLst>
              <a:defRPr/>
            </a:pPr>
            <a:r>
              <a:rPr lang="en-US" sz="2400" b="1" dirty="0" smtClean="0">
                <a:solidFill>
                  <a:schemeClr val="bg1"/>
                </a:solidFill>
              </a:rPr>
              <a:t>Frequency combs</a:t>
            </a:r>
            <a:endParaRPr lang="es-MX" sz="2400" dirty="0">
              <a:solidFill>
                <a:schemeClr val="bg1"/>
              </a:solidFill>
              <a:effectLst>
                <a:outerShdw blurRad="60007" dist="310007" dir="7680000" sy="30000" kx="1300200" algn="ctr" rotWithShape="0">
                  <a:schemeClr val="bg1">
                    <a:alpha val="32000"/>
                  </a:scheme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2" cstate="print"/>
          <a:srcRect l="2194" t="3889" r="1109" b="2664"/>
          <a:stretch>
            <a:fillRect/>
          </a:stretch>
        </p:blipFill>
        <p:spPr bwMode="auto">
          <a:xfrm>
            <a:off x="1043608" y="1412776"/>
            <a:ext cx="6912768" cy="38753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2 Rectángulo"/>
          <p:cNvSpPr/>
          <p:nvPr/>
        </p:nvSpPr>
        <p:spPr>
          <a:xfrm>
            <a:off x="0" y="1"/>
            <a:ext cx="9144000" cy="980727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MX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5"/>
          <p:cNvSpPr txBox="1">
            <a:spLocks noChangeArrowheads="1"/>
          </p:cNvSpPr>
          <p:nvPr/>
        </p:nvSpPr>
        <p:spPr bwMode="auto">
          <a:xfrm>
            <a:off x="-36512" y="220578"/>
            <a:ext cx="9144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indent="342900" algn="ctr" eaLnBrk="0" hangingPunct="0">
              <a:tabLst>
                <a:tab pos="3486150" algn="l"/>
              </a:tabLst>
              <a:defRPr/>
            </a:pPr>
            <a:r>
              <a:rPr lang="en-US" sz="2400" b="1" dirty="0" smtClean="0">
                <a:solidFill>
                  <a:schemeClr val="bg1"/>
                </a:solidFill>
              </a:rPr>
              <a:t>Frequency combs</a:t>
            </a:r>
            <a:endParaRPr lang="es-MX" sz="2400" dirty="0">
              <a:solidFill>
                <a:schemeClr val="bg1"/>
              </a:solidFill>
              <a:effectLst>
                <a:outerShdw blurRad="60007" dist="310007" dir="7680000" sy="30000" kx="1300200" algn="ctr" rotWithShape="0">
                  <a:schemeClr val="bg1">
                    <a:alpha val="32000"/>
                  </a:scheme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19 Imagen" descr="Triangular Fabry-Perot cavities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20272" y="5373216"/>
            <a:ext cx="1944216" cy="12576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2" descr="http://globenewswire.com/news-release/2005/12/13/337339/91096/en/photos/215713/2177/215713.jpg?lastModified=12%2F07%2F2013%2014%3A17%3A05&amp;size=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4555" r="19444" b="14642"/>
          <a:stretch/>
        </p:blipFill>
        <p:spPr bwMode="auto">
          <a:xfrm>
            <a:off x="0" y="1556792"/>
            <a:ext cx="1885950" cy="243911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RESPALDO\UNIDAD D\Documents and Settings\jlopez\Mis documentos\mis documentos\Respaldo\Mis documentos\Fotos laboratorio C016\P111057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37823" y="1556792"/>
            <a:ext cx="5010441" cy="3327246"/>
          </a:xfrm>
          <a:prstGeom prst="rect">
            <a:avLst/>
          </a:prstGeom>
          <a:noFill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2118" y="4077072"/>
            <a:ext cx="1451570" cy="19265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5 CuadroTexto"/>
          <p:cNvSpPr txBox="1"/>
          <p:nvPr/>
        </p:nvSpPr>
        <p:spPr>
          <a:xfrm>
            <a:off x="1403648" y="5065439"/>
            <a:ext cx="355001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MX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MX" sz="1400" dirty="0" err="1" smtClean="0">
                <a:solidFill>
                  <a:schemeClr val="bg1"/>
                </a:solidFill>
              </a:rPr>
              <a:t>Ensemble</a:t>
            </a:r>
            <a:r>
              <a:rPr lang="es-MX" sz="1400" dirty="0" smtClean="0">
                <a:solidFill>
                  <a:schemeClr val="bg1"/>
                </a:solidFill>
              </a:rPr>
              <a:t> of Cs </a:t>
            </a:r>
            <a:r>
              <a:rPr lang="es-MX" sz="1400" dirty="0" err="1" smtClean="0">
                <a:solidFill>
                  <a:schemeClr val="bg1"/>
                </a:solidFill>
              </a:rPr>
              <a:t>commercial</a:t>
            </a:r>
            <a:r>
              <a:rPr lang="es-MX" sz="1400" dirty="0" smtClean="0">
                <a:solidFill>
                  <a:schemeClr val="bg1"/>
                </a:solidFill>
              </a:rPr>
              <a:t> </a:t>
            </a:r>
            <a:r>
              <a:rPr lang="es-MX" sz="1400" dirty="0" err="1" smtClean="0">
                <a:solidFill>
                  <a:schemeClr val="bg1"/>
                </a:solidFill>
              </a:rPr>
              <a:t>clocks</a:t>
            </a:r>
            <a:endParaRPr lang="es-MX" sz="1400" dirty="0">
              <a:solidFill>
                <a:schemeClr val="bg1"/>
              </a:solidFill>
            </a:endParaRPr>
          </a:p>
        </p:txBody>
      </p:sp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99992" y="4454053"/>
            <a:ext cx="2831884" cy="18806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1"/>
          <p:cNvPicPr>
            <a:picLocks noChangeAspect="1" noChangeArrowheads="1"/>
          </p:cNvPicPr>
          <p:nvPr/>
        </p:nvPicPr>
        <p:blipFill>
          <a:blip r:embed="rId7" cstate="print"/>
          <a:srcRect l="6912" t="7543" r="53949" b="56128"/>
          <a:stretch>
            <a:fillRect/>
          </a:stretch>
        </p:blipFill>
        <p:spPr bwMode="auto">
          <a:xfrm>
            <a:off x="6804248" y="1536844"/>
            <a:ext cx="2160240" cy="16041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Picture 1"/>
          <p:cNvPicPr>
            <a:picLocks noChangeAspect="1" noChangeArrowheads="1"/>
          </p:cNvPicPr>
          <p:nvPr/>
        </p:nvPicPr>
        <p:blipFill>
          <a:blip r:embed="rId7" cstate="print"/>
          <a:srcRect l="6912" t="43873" r="53949" b="19071"/>
          <a:stretch>
            <a:fillRect/>
          </a:stretch>
        </p:blipFill>
        <p:spPr bwMode="auto">
          <a:xfrm>
            <a:off x="6876256" y="3304932"/>
            <a:ext cx="2160240" cy="16362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2" name="16 Grupo"/>
          <p:cNvGrpSpPr/>
          <p:nvPr/>
        </p:nvGrpSpPr>
        <p:grpSpPr>
          <a:xfrm>
            <a:off x="2051720" y="4913784"/>
            <a:ext cx="2520280" cy="1944216"/>
            <a:chOff x="1619672" y="1196752"/>
            <a:chExt cx="6840760" cy="4248472"/>
          </a:xfrm>
        </p:grpSpPr>
        <p:pic>
          <p:nvPicPr>
            <p:cNvPr id="18" name="Picture 4"/>
            <p:cNvPicPr>
              <a:picLocks noChangeAspect="1" noChangeArrowheads="1"/>
            </p:cNvPicPr>
            <p:nvPr/>
          </p:nvPicPr>
          <p:blipFill>
            <a:blip r:embed="rId8" cstate="print"/>
            <a:srcRect l="11702" t="18011" r="8936" b="8789"/>
            <a:stretch>
              <a:fillRect/>
            </a:stretch>
          </p:blipFill>
          <p:spPr bwMode="auto">
            <a:xfrm>
              <a:off x="1619672" y="1196752"/>
              <a:ext cx="5949478" cy="41155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9" name="18 Rectángulo"/>
            <p:cNvSpPr/>
            <p:nvPr/>
          </p:nvSpPr>
          <p:spPr>
            <a:xfrm>
              <a:off x="5940152" y="4653136"/>
              <a:ext cx="2520280" cy="79208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</p:grpSp>
      <p:sp>
        <p:nvSpPr>
          <p:cNvPr id="21" name="20 Rectángulo"/>
          <p:cNvSpPr/>
          <p:nvPr/>
        </p:nvSpPr>
        <p:spPr>
          <a:xfrm>
            <a:off x="0" y="0"/>
            <a:ext cx="9144000" cy="1484784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4" name="23 CuadroTexto"/>
          <p:cNvSpPr txBox="1"/>
          <p:nvPr/>
        </p:nvSpPr>
        <p:spPr>
          <a:xfrm>
            <a:off x="899592" y="332656"/>
            <a:ext cx="72728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err="1" smtClean="0">
                <a:solidFill>
                  <a:srgbClr val="FFC000"/>
                </a:solidFill>
              </a:rPr>
              <a:t>Atomic</a:t>
            </a:r>
            <a:r>
              <a:rPr lang="es-MX" sz="2800" b="1" dirty="0" smtClean="0">
                <a:solidFill>
                  <a:srgbClr val="FFC000"/>
                </a:solidFill>
              </a:rPr>
              <a:t> </a:t>
            </a:r>
            <a:r>
              <a:rPr lang="es-MX" sz="2800" b="1" dirty="0" err="1" smtClean="0">
                <a:solidFill>
                  <a:srgbClr val="FFC000"/>
                </a:solidFill>
              </a:rPr>
              <a:t>Clocks</a:t>
            </a:r>
            <a:r>
              <a:rPr lang="es-MX" sz="2800" b="1" dirty="0" smtClean="0">
                <a:solidFill>
                  <a:srgbClr val="FFC000"/>
                </a:solidFill>
              </a:rPr>
              <a:t> and ultra </a:t>
            </a:r>
            <a:r>
              <a:rPr lang="es-MX" sz="2800" b="1" dirty="0" err="1" smtClean="0">
                <a:solidFill>
                  <a:srgbClr val="FFC000"/>
                </a:solidFill>
              </a:rPr>
              <a:t>stable</a:t>
            </a:r>
            <a:r>
              <a:rPr lang="es-MX" sz="2800" b="1" dirty="0" smtClean="0">
                <a:solidFill>
                  <a:srgbClr val="FFC000"/>
                </a:solidFill>
              </a:rPr>
              <a:t> </a:t>
            </a:r>
            <a:r>
              <a:rPr lang="es-MX" sz="2800" b="1" dirty="0" err="1" smtClean="0">
                <a:solidFill>
                  <a:srgbClr val="FFC000"/>
                </a:solidFill>
              </a:rPr>
              <a:t>lasers</a:t>
            </a:r>
            <a:r>
              <a:rPr lang="es-MX" sz="2800" b="1" dirty="0" smtClean="0">
                <a:solidFill>
                  <a:srgbClr val="FFC000"/>
                </a:solidFill>
              </a:rPr>
              <a:t> at </a:t>
            </a:r>
            <a:r>
              <a:rPr lang="es-MX" sz="2800" b="1" dirty="0" err="1" smtClean="0">
                <a:solidFill>
                  <a:srgbClr val="FFC000"/>
                </a:solidFill>
              </a:rPr>
              <a:t>CENAM</a:t>
            </a:r>
            <a:endParaRPr lang="es-MX" sz="2400" b="1" dirty="0" smtClean="0">
              <a:solidFill>
                <a:srgbClr val="FFC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786" name="Picture 2"/>
          <p:cNvPicPr>
            <a:picLocks noChangeAspect="1" noChangeArrowheads="1"/>
          </p:cNvPicPr>
          <p:nvPr/>
        </p:nvPicPr>
        <p:blipFill>
          <a:blip r:embed="rId2" cstate="print"/>
          <a:srcRect l="2681" t="2076" r="1661" b="3623"/>
          <a:stretch>
            <a:fillRect/>
          </a:stretch>
        </p:blipFill>
        <p:spPr bwMode="auto">
          <a:xfrm>
            <a:off x="1115616" y="1124744"/>
            <a:ext cx="6997483" cy="4248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2 Rectángulo"/>
          <p:cNvSpPr/>
          <p:nvPr/>
        </p:nvSpPr>
        <p:spPr>
          <a:xfrm>
            <a:off x="0" y="1"/>
            <a:ext cx="9144000" cy="980727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MX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5"/>
          <p:cNvSpPr txBox="1">
            <a:spLocks noChangeArrowheads="1"/>
          </p:cNvSpPr>
          <p:nvPr/>
        </p:nvSpPr>
        <p:spPr bwMode="auto">
          <a:xfrm>
            <a:off x="-36512" y="220578"/>
            <a:ext cx="9144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indent="342900" algn="ctr" eaLnBrk="0" hangingPunct="0">
              <a:tabLst>
                <a:tab pos="3486150" algn="l"/>
              </a:tabLst>
              <a:defRPr/>
            </a:pPr>
            <a:r>
              <a:rPr lang="en-US" sz="2400" b="1" dirty="0" smtClean="0">
                <a:solidFill>
                  <a:schemeClr val="bg1"/>
                </a:solidFill>
              </a:rPr>
              <a:t>Frequency combs</a:t>
            </a:r>
            <a:endParaRPr lang="es-MX" sz="2400" dirty="0">
              <a:solidFill>
                <a:schemeClr val="bg1"/>
              </a:solidFill>
              <a:effectLst>
                <a:outerShdw blurRad="60007" dist="310007" dir="7680000" sy="30000" kx="1300200" algn="ctr" rotWithShape="0">
                  <a:schemeClr val="bg1">
                    <a:alpha val="32000"/>
                  </a:scheme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09" name="Picture 1"/>
          <p:cNvPicPr>
            <a:picLocks noChangeAspect="1" noChangeArrowheads="1"/>
          </p:cNvPicPr>
          <p:nvPr/>
        </p:nvPicPr>
        <p:blipFill>
          <a:blip r:embed="rId2" cstate="print"/>
          <a:srcRect l="7980" t="9072" r="3922" b="4652"/>
          <a:stretch>
            <a:fillRect/>
          </a:stretch>
        </p:blipFill>
        <p:spPr bwMode="auto">
          <a:xfrm>
            <a:off x="1187624" y="1052736"/>
            <a:ext cx="6840760" cy="43182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2 Rectángulo"/>
          <p:cNvSpPr/>
          <p:nvPr/>
        </p:nvSpPr>
        <p:spPr>
          <a:xfrm>
            <a:off x="0" y="1"/>
            <a:ext cx="9144000" cy="980727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MX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5"/>
          <p:cNvSpPr txBox="1">
            <a:spLocks noChangeArrowheads="1"/>
          </p:cNvSpPr>
          <p:nvPr/>
        </p:nvSpPr>
        <p:spPr bwMode="auto">
          <a:xfrm>
            <a:off x="-36512" y="220578"/>
            <a:ext cx="9144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indent="342900" algn="ctr" eaLnBrk="0" hangingPunct="0">
              <a:tabLst>
                <a:tab pos="3486150" algn="l"/>
              </a:tabLst>
              <a:defRPr/>
            </a:pPr>
            <a:r>
              <a:rPr lang="en-US" sz="2400" b="1" dirty="0" smtClean="0">
                <a:solidFill>
                  <a:schemeClr val="bg1"/>
                </a:solidFill>
              </a:rPr>
              <a:t>Frequency combs</a:t>
            </a:r>
            <a:endParaRPr lang="es-MX" sz="2400" dirty="0">
              <a:solidFill>
                <a:schemeClr val="bg1"/>
              </a:solidFill>
              <a:effectLst>
                <a:outerShdw blurRad="60007" dist="310007" dir="7680000" sy="30000" kx="1300200" algn="ctr" rotWithShape="0">
                  <a:schemeClr val="bg1">
                    <a:alpha val="32000"/>
                  </a:scheme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5" name="Picture 1"/>
          <p:cNvPicPr>
            <a:picLocks noChangeAspect="1" noChangeArrowheads="1"/>
          </p:cNvPicPr>
          <p:nvPr/>
        </p:nvPicPr>
        <p:blipFill>
          <a:blip r:embed="rId2" cstate="print"/>
          <a:srcRect l="7584" t="4623" r="3608" b="5711"/>
          <a:stretch>
            <a:fillRect/>
          </a:stretch>
        </p:blipFill>
        <p:spPr bwMode="auto">
          <a:xfrm>
            <a:off x="1619672" y="1107658"/>
            <a:ext cx="5636443" cy="3888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3" cstate="print"/>
          <a:srcRect l="9025" t="13346" r="10391" b="20219"/>
          <a:stretch>
            <a:fillRect/>
          </a:stretch>
        </p:blipFill>
        <p:spPr bwMode="auto">
          <a:xfrm>
            <a:off x="2123728" y="5572154"/>
            <a:ext cx="4464496" cy="1097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3 Rectángulo"/>
          <p:cNvSpPr/>
          <p:nvPr/>
        </p:nvSpPr>
        <p:spPr>
          <a:xfrm>
            <a:off x="0" y="1"/>
            <a:ext cx="9144000" cy="980727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MX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5"/>
          <p:cNvSpPr txBox="1">
            <a:spLocks noChangeArrowheads="1"/>
          </p:cNvSpPr>
          <p:nvPr/>
        </p:nvSpPr>
        <p:spPr bwMode="auto">
          <a:xfrm>
            <a:off x="-36512" y="220578"/>
            <a:ext cx="9144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indent="342900" algn="ctr" eaLnBrk="0" hangingPunct="0">
              <a:tabLst>
                <a:tab pos="3486150" algn="l"/>
              </a:tabLst>
              <a:defRPr/>
            </a:pPr>
            <a:r>
              <a:rPr lang="en-US" sz="2400" b="1" dirty="0" smtClean="0">
                <a:solidFill>
                  <a:schemeClr val="bg1"/>
                </a:solidFill>
              </a:rPr>
              <a:t>Frequency combs</a:t>
            </a:r>
            <a:endParaRPr lang="es-MX" sz="2400" dirty="0">
              <a:solidFill>
                <a:schemeClr val="bg1"/>
              </a:solidFill>
              <a:effectLst>
                <a:outerShdw blurRad="60007" dist="310007" dir="7680000" sy="30000" kx="1300200" algn="ctr" rotWithShape="0">
                  <a:schemeClr val="bg1">
                    <a:alpha val="32000"/>
                  </a:scheme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si0.twimg.com/profile_images/113747532/laser_avita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2048" y="3573016"/>
            <a:ext cx="1584176" cy="1584176"/>
          </a:xfrm>
          <a:prstGeom prst="rect">
            <a:avLst/>
          </a:prstGeom>
          <a:noFill/>
        </p:spPr>
      </p:pic>
      <p:pic>
        <p:nvPicPr>
          <p:cNvPr id="3" name="Picture 2" descr="https://si0.twimg.com/profile_images/113747532/laser_avita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04256" y="620688"/>
            <a:ext cx="1584176" cy="1584176"/>
          </a:xfrm>
          <a:prstGeom prst="rect">
            <a:avLst/>
          </a:prstGeom>
          <a:noFill/>
        </p:spPr>
      </p:pic>
      <p:grpSp>
        <p:nvGrpSpPr>
          <p:cNvPr id="4" name="3 Grupo"/>
          <p:cNvGrpSpPr/>
          <p:nvPr/>
        </p:nvGrpSpPr>
        <p:grpSpPr>
          <a:xfrm>
            <a:off x="3932091" y="1124744"/>
            <a:ext cx="1180477" cy="603697"/>
            <a:chOff x="2771800" y="3212976"/>
            <a:chExt cx="1180477" cy="603697"/>
          </a:xfrm>
        </p:grpSpPr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771800" y="3212976"/>
              <a:ext cx="1180477" cy="6036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" name="5 CuadroTexto"/>
            <p:cNvSpPr txBox="1"/>
            <p:nvPr/>
          </p:nvSpPr>
          <p:spPr>
            <a:xfrm>
              <a:off x="2771800" y="3284984"/>
              <a:ext cx="108012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MX" sz="1400" b="1" dirty="0" smtClean="0"/>
                <a:t>ULE </a:t>
              </a:r>
              <a:r>
                <a:rPr lang="es-MX" sz="1400" b="1" dirty="0" err="1" smtClean="0"/>
                <a:t>Cavity</a:t>
              </a:r>
              <a:endParaRPr lang="es-MX" sz="1400" b="1" dirty="0" smtClean="0"/>
            </a:p>
            <a:p>
              <a:pPr algn="ctr"/>
              <a:r>
                <a:rPr lang="es-MX" sz="1000" dirty="0" smtClean="0"/>
                <a:t>852 </a:t>
              </a:r>
              <a:r>
                <a:rPr lang="es-MX" sz="1000" dirty="0" err="1" smtClean="0"/>
                <a:t>nm</a:t>
              </a:r>
              <a:endParaRPr lang="es-MX" sz="1000" dirty="0"/>
            </a:p>
          </p:txBody>
        </p:sp>
      </p:grpSp>
      <p:grpSp>
        <p:nvGrpSpPr>
          <p:cNvPr id="7" name="6 Grupo"/>
          <p:cNvGrpSpPr/>
          <p:nvPr/>
        </p:nvGrpSpPr>
        <p:grpSpPr>
          <a:xfrm>
            <a:off x="3456384" y="2780928"/>
            <a:ext cx="2304256" cy="1656184"/>
            <a:chOff x="1965600" y="980728"/>
            <a:chExt cx="1663104" cy="1080120"/>
          </a:xfrm>
        </p:grpSpPr>
        <p:sp>
          <p:nvSpPr>
            <p:cNvPr id="8" name="7 Rectángulo"/>
            <p:cNvSpPr/>
            <p:nvPr/>
          </p:nvSpPr>
          <p:spPr>
            <a:xfrm>
              <a:off x="1965600" y="1988840"/>
              <a:ext cx="45719" cy="72008"/>
            </a:xfrm>
            <a:prstGeom prst="rect">
              <a:avLst/>
            </a:prstGeom>
            <a:solidFill>
              <a:srgbClr val="FF0D30"/>
            </a:solidFill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9" name="8 Rectángulo"/>
            <p:cNvSpPr/>
            <p:nvPr/>
          </p:nvSpPr>
          <p:spPr>
            <a:xfrm>
              <a:off x="2051720" y="1916832"/>
              <a:ext cx="45719" cy="144016"/>
            </a:xfrm>
            <a:prstGeom prst="rect">
              <a:avLst/>
            </a:prstGeom>
            <a:solidFill>
              <a:srgbClr val="FF350D"/>
            </a:solidFill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10" name="9 Rectángulo"/>
            <p:cNvSpPr/>
            <p:nvPr/>
          </p:nvSpPr>
          <p:spPr>
            <a:xfrm>
              <a:off x="2214000" y="1772816"/>
              <a:ext cx="53744" cy="288032"/>
            </a:xfrm>
            <a:prstGeom prst="rect">
              <a:avLst/>
            </a:prstGeom>
            <a:solidFill>
              <a:srgbClr val="FF970D"/>
            </a:solidFill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11" name="10 Rectángulo"/>
            <p:cNvSpPr/>
            <p:nvPr/>
          </p:nvSpPr>
          <p:spPr>
            <a:xfrm>
              <a:off x="2296800" y="1700808"/>
              <a:ext cx="45719" cy="360040"/>
            </a:xfrm>
            <a:prstGeom prst="rect">
              <a:avLst/>
            </a:prstGeom>
            <a:solidFill>
              <a:srgbClr val="FFC00D"/>
            </a:solidFill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12" name="11 Rectángulo"/>
            <p:cNvSpPr/>
            <p:nvPr/>
          </p:nvSpPr>
          <p:spPr>
            <a:xfrm>
              <a:off x="2376000" y="1556792"/>
              <a:ext cx="45719" cy="504056"/>
            </a:xfrm>
            <a:prstGeom prst="rect">
              <a:avLst/>
            </a:prstGeom>
            <a:solidFill>
              <a:srgbClr val="FFEE0D"/>
            </a:solidFill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13" name="12 Rectángulo"/>
            <p:cNvSpPr/>
            <p:nvPr/>
          </p:nvSpPr>
          <p:spPr>
            <a:xfrm>
              <a:off x="2458800" y="1412776"/>
              <a:ext cx="45719" cy="648072"/>
            </a:xfrm>
            <a:prstGeom prst="rect">
              <a:avLst/>
            </a:prstGeom>
            <a:solidFill>
              <a:srgbClr val="EEFF0D"/>
            </a:solidFill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14" name="13 Rectángulo"/>
            <p:cNvSpPr/>
            <p:nvPr/>
          </p:nvSpPr>
          <p:spPr>
            <a:xfrm>
              <a:off x="2545817" y="1340768"/>
              <a:ext cx="45719" cy="720080"/>
            </a:xfrm>
            <a:prstGeom prst="rect">
              <a:avLst/>
            </a:prstGeom>
            <a:solidFill>
              <a:srgbClr val="CBFE0E"/>
            </a:solidFill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15" name="14 Rectángulo"/>
            <p:cNvSpPr/>
            <p:nvPr/>
          </p:nvSpPr>
          <p:spPr>
            <a:xfrm>
              <a:off x="2626209" y="1196752"/>
              <a:ext cx="45719" cy="864096"/>
            </a:xfrm>
            <a:prstGeom prst="rect">
              <a:avLst/>
            </a:prstGeom>
            <a:solidFill>
              <a:srgbClr val="A2FD0F"/>
            </a:solidFill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16" name="15 Rectángulo"/>
            <p:cNvSpPr/>
            <p:nvPr/>
          </p:nvSpPr>
          <p:spPr>
            <a:xfrm>
              <a:off x="2843808" y="1124744"/>
              <a:ext cx="52911" cy="936104"/>
            </a:xfrm>
            <a:prstGeom prst="rect">
              <a:avLst/>
            </a:prstGeom>
            <a:solidFill>
              <a:srgbClr val="1EFF0D"/>
            </a:solidFill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17" name="16 Rectángulo"/>
            <p:cNvSpPr/>
            <p:nvPr/>
          </p:nvSpPr>
          <p:spPr>
            <a:xfrm>
              <a:off x="2995016" y="1340768"/>
              <a:ext cx="45719" cy="720080"/>
            </a:xfrm>
            <a:prstGeom prst="rect">
              <a:avLst/>
            </a:prstGeom>
            <a:solidFill>
              <a:srgbClr val="0FFDFD"/>
            </a:solidFill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18" name="17 Rectángulo"/>
            <p:cNvSpPr/>
            <p:nvPr/>
          </p:nvSpPr>
          <p:spPr>
            <a:xfrm>
              <a:off x="3076911" y="1484784"/>
              <a:ext cx="54929" cy="576064"/>
            </a:xfrm>
            <a:prstGeom prst="rect">
              <a:avLst/>
            </a:prstGeom>
            <a:solidFill>
              <a:srgbClr val="0FB3FD"/>
            </a:solidFill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19" name="18 Rectángulo"/>
            <p:cNvSpPr/>
            <p:nvPr/>
          </p:nvSpPr>
          <p:spPr>
            <a:xfrm>
              <a:off x="3166911" y="1628800"/>
              <a:ext cx="45719" cy="432048"/>
            </a:xfrm>
            <a:prstGeom prst="rect">
              <a:avLst/>
            </a:prstGeom>
            <a:solidFill>
              <a:srgbClr val="0E80FE"/>
            </a:solidFill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20" name="19 Rectángulo"/>
            <p:cNvSpPr/>
            <p:nvPr/>
          </p:nvSpPr>
          <p:spPr>
            <a:xfrm>
              <a:off x="3256759" y="1700808"/>
              <a:ext cx="45719" cy="360040"/>
            </a:xfrm>
            <a:prstGeom prst="rect">
              <a:avLst/>
            </a:prstGeom>
            <a:solidFill>
              <a:srgbClr val="4C0DFF"/>
            </a:solidFill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21" name="20 Rectángulo"/>
            <p:cNvSpPr/>
            <p:nvPr/>
          </p:nvSpPr>
          <p:spPr>
            <a:xfrm>
              <a:off x="3327264" y="1772816"/>
              <a:ext cx="45719" cy="288032"/>
            </a:xfrm>
            <a:prstGeom prst="rect">
              <a:avLst/>
            </a:prstGeom>
            <a:solidFill>
              <a:srgbClr val="6F0EFE"/>
            </a:solidFill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22" name="21 Rectángulo"/>
            <p:cNvSpPr/>
            <p:nvPr/>
          </p:nvSpPr>
          <p:spPr>
            <a:xfrm>
              <a:off x="2699792" y="1124744"/>
              <a:ext cx="45719" cy="936104"/>
            </a:xfrm>
            <a:prstGeom prst="rect">
              <a:avLst/>
            </a:prstGeom>
            <a:solidFill>
              <a:srgbClr val="6FFF0D"/>
            </a:solidFill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23" name="22 Rectángulo"/>
            <p:cNvSpPr/>
            <p:nvPr/>
          </p:nvSpPr>
          <p:spPr>
            <a:xfrm>
              <a:off x="3491880" y="1916832"/>
              <a:ext cx="45719" cy="144016"/>
            </a:xfrm>
            <a:prstGeom prst="rect">
              <a:avLst/>
            </a:prstGeom>
            <a:solidFill>
              <a:srgbClr val="C2029D"/>
            </a:solidFill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24" name="23 Rectángulo"/>
            <p:cNvSpPr/>
            <p:nvPr/>
          </p:nvSpPr>
          <p:spPr>
            <a:xfrm>
              <a:off x="2123728" y="1844824"/>
              <a:ext cx="45719" cy="216024"/>
            </a:xfrm>
            <a:prstGeom prst="rect">
              <a:avLst/>
            </a:prstGeom>
            <a:solidFill>
              <a:srgbClr val="FF630D"/>
            </a:solidFill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25" name="24 Rectángulo"/>
            <p:cNvSpPr/>
            <p:nvPr/>
          </p:nvSpPr>
          <p:spPr>
            <a:xfrm>
              <a:off x="2771800" y="980728"/>
              <a:ext cx="45719" cy="1080120"/>
            </a:xfrm>
            <a:prstGeom prst="rect">
              <a:avLst/>
            </a:prstGeom>
            <a:solidFill>
              <a:srgbClr val="41FE0E"/>
            </a:solidFill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26" name="25 Rectángulo"/>
            <p:cNvSpPr/>
            <p:nvPr/>
          </p:nvSpPr>
          <p:spPr>
            <a:xfrm>
              <a:off x="2915816" y="1196752"/>
              <a:ext cx="45719" cy="864096"/>
            </a:xfrm>
            <a:prstGeom prst="rect">
              <a:avLst/>
            </a:prstGeom>
            <a:solidFill>
              <a:srgbClr val="0DFFA3"/>
            </a:solidFill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27" name="26 Rectángulo"/>
            <p:cNvSpPr/>
            <p:nvPr/>
          </p:nvSpPr>
          <p:spPr>
            <a:xfrm>
              <a:off x="3582985" y="1988840"/>
              <a:ext cx="45719" cy="72008"/>
            </a:xfrm>
            <a:prstGeom prst="rect">
              <a:avLst/>
            </a:prstGeom>
            <a:solidFill>
              <a:srgbClr val="B3015E"/>
            </a:solidFill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28" name="27 Rectángulo"/>
            <p:cNvSpPr/>
            <p:nvPr/>
          </p:nvSpPr>
          <p:spPr>
            <a:xfrm>
              <a:off x="3419872" y="1844824"/>
              <a:ext cx="45719" cy="216024"/>
            </a:xfrm>
            <a:prstGeom prst="rect">
              <a:avLst/>
            </a:prstGeom>
            <a:solidFill>
              <a:srgbClr val="FC10CF"/>
            </a:solidFill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</p:grpSp>
      <p:sp>
        <p:nvSpPr>
          <p:cNvPr id="29" name="28 CuadroTexto"/>
          <p:cNvSpPr txBox="1"/>
          <p:nvPr/>
        </p:nvSpPr>
        <p:spPr>
          <a:xfrm>
            <a:off x="3419872" y="4417367"/>
            <a:ext cx="2520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b="1" dirty="0" err="1" smtClean="0"/>
              <a:t>Ti:Sa</a:t>
            </a:r>
            <a:r>
              <a:rPr lang="es-MX" b="1" dirty="0" smtClean="0"/>
              <a:t> </a:t>
            </a:r>
            <a:r>
              <a:rPr lang="es-MX" b="1" dirty="0" err="1" smtClean="0"/>
              <a:t>Frequency</a:t>
            </a:r>
            <a:r>
              <a:rPr lang="es-MX" b="1" dirty="0" smtClean="0"/>
              <a:t> </a:t>
            </a:r>
            <a:r>
              <a:rPr lang="es-MX" b="1" dirty="0" err="1" smtClean="0"/>
              <a:t>Comb</a:t>
            </a:r>
            <a:endParaRPr lang="es-MX" b="1" dirty="0"/>
          </a:p>
        </p:txBody>
      </p:sp>
      <p:sp>
        <p:nvSpPr>
          <p:cNvPr id="30" name="29 CuadroTexto"/>
          <p:cNvSpPr txBox="1"/>
          <p:nvPr/>
        </p:nvSpPr>
        <p:spPr>
          <a:xfrm>
            <a:off x="2016224" y="1916832"/>
            <a:ext cx="15121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200" b="1" dirty="0" smtClean="0"/>
              <a:t>Ultra </a:t>
            </a:r>
            <a:r>
              <a:rPr lang="es-MX" sz="1200" b="1" dirty="0" err="1"/>
              <a:t>N</a:t>
            </a:r>
            <a:r>
              <a:rPr lang="es-MX" sz="1200" b="1" dirty="0" err="1" smtClean="0"/>
              <a:t>arrow</a:t>
            </a:r>
            <a:r>
              <a:rPr lang="es-MX" sz="1200" b="1" dirty="0" smtClean="0"/>
              <a:t> </a:t>
            </a:r>
            <a:r>
              <a:rPr lang="es-MX" sz="1200" b="1" dirty="0" err="1"/>
              <a:t>L</a:t>
            </a:r>
            <a:r>
              <a:rPr lang="es-MX" sz="1200" b="1" dirty="0" err="1" smtClean="0"/>
              <a:t>inewidth</a:t>
            </a:r>
            <a:r>
              <a:rPr lang="es-MX" sz="1200" b="1" dirty="0" smtClean="0"/>
              <a:t> Laser</a:t>
            </a:r>
            <a:endParaRPr lang="es-MX" sz="1200" b="1" dirty="0"/>
          </a:p>
        </p:txBody>
      </p:sp>
      <p:sp>
        <p:nvSpPr>
          <p:cNvPr id="31" name="30 CuadroTexto"/>
          <p:cNvSpPr txBox="1"/>
          <p:nvPr/>
        </p:nvSpPr>
        <p:spPr>
          <a:xfrm>
            <a:off x="4932040" y="5373216"/>
            <a:ext cx="16561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000" b="1" dirty="0" smtClean="0"/>
              <a:t>Ultra </a:t>
            </a:r>
            <a:r>
              <a:rPr lang="es-MX" sz="1000" b="1" dirty="0" err="1" smtClean="0"/>
              <a:t>Low</a:t>
            </a:r>
            <a:r>
              <a:rPr lang="es-MX" sz="1000" b="1" dirty="0" smtClean="0"/>
              <a:t> </a:t>
            </a:r>
            <a:r>
              <a:rPr lang="es-MX" sz="1000" b="1" dirty="0" err="1" smtClean="0"/>
              <a:t>Phase</a:t>
            </a:r>
            <a:r>
              <a:rPr lang="es-MX" sz="1000" b="1" dirty="0" smtClean="0"/>
              <a:t> </a:t>
            </a:r>
            <a:r>
              <a:rPr lang="es-MX" sz="1000" b="1" dirty="0" err="1" smtClean="0"/>
              <a:t>Noise</a:t>
            </a:r>
            <a:r>
              <a:rPr lang="es-MX" sz="1000" b="1" dirty="0" smtClean="0"/>
              <a:t> </a:t>
            </a:r>
            <a:r>
              <a:rPr lang="es-MX" sz="1000" b="1" dirty="0" err="1" smtClean="0"/>
              <a:t>Microwaves</a:t>
            </a:r>
            <a:r>
              <a:rPr lang="es-MX" sz="1000" b="1" dirty="0" smtClean="0"/>
              <a:t> (9.2 GHz</a:t>
            </a:r>
            <a:r>
              <a:rPr lang="es-MX" sz="1400" b="1" dirty="0" smtClean="0"/>
              <a:t>)</a:t>
            </a:r>
            <a:endParaRPr lang="es-MX" sz="1400" b="1" dirty="0"/>
          </a:p>
        </p:txBody>
      </p:sp>
      <p:sp>
        <p:nvSpPr>
          <p:cNvPr id="32" name="31 CuadroTexto"/>
          <p:cNvSpPr txBox="1"/>
          <p:nvPr/>
        </p:nvSpPr>
        <p:spPr>
          <a:xfrm>
            <a:off x="4104456" y="2060848"/>
            <a:ext cx="19442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000" b="1" dirty="0" smtClean="0">
                <a:solidFill>
                  <a:srgbClr val="FF0000"/>
                </a:solidFill>
              </a:rPr>
              <a:t>Ultra </a:t>
            </a:r>
            <a:r>
              <a:rPr lang="es-MX" sz="1000" b="1" dirty="0" err="1" smtClean="0">
                <a:solidFill>
                  <a:srgbClr val="FF0000"/>
                </a:solidFill>
              </a:rPr>
              <a:t>Stable</a:t>
            </a:r>
            <a:r>
              <a:rPr lang="es-MX" sz="1000" b="1" dirty="0" smtClean="0">
                <a:solidFill>
                  <a:srgbClr val="FF0000"/>
                </a:solidFill>
              </a:rPr>
              <a:t> Laser </a:t>
            </a:r>
            <a:r>
              <a:rPr lang="es-MX" sz="1000" b="1" dirty="0" err="1" smtClean="0">
                <a:solidFill>
                  <a:srgbClr val="FF0000"/>
                </a:solidFill>
              </a:rPr>
              <a:t>to</a:t>
            </a:r>
            <a:r>
              <a:rPr lang="es-MX" sz="1000" b="1" dirty="0" smtClean="0">
                <a:solidFill>
                  <a:srgbClr val="FF0000"/>
                </a:solidFill>
              </a:rPr>
              <a:t> </a:t>
            </a:r>
            <a:r>
              <a:rPr lang="es-MX" sz="1000" b="1" dirty="0" err="1" smtClean="0">
                <a:solidFill>
                  <a:srgbClr val="FF0000"/>
                </a:solidFill>
              </a:rPr>
              <a:t>Trap</a:t>
            </a:r>
            <a:r>
              <a:rPr lang="es-MX" sz="1000" b="1" dirty="0" smtClean="0">
                <a:solidFill>
                  <a:srgbClr val="FF0000"/>
                </a:solidFill>
              </a:rPr>
              <a:t> and </a:t>
            </a:r>
            <a:r>
              <a:rPr lang="es-MX" sz="1000" b="1" dirty="0" err="1" smtClean="0">
                <a:solidFill>
                  <a:srgbClr val="FF0000"/>
                </a:solidFill>
              </a:rPr>
              <a:t>Cool</a:t>
            </a:r>
            <a:r>
              <a:rPr lang="es-MX" sz="1000" b="1" dirty="0" smtClean="0">
                <a:solidFill>
                  <a:srgbClr val="FF0000"/>
                </a:solidFill>
              </a:rPr>
              <a:t> Cs </a:t>
            </a:r>
            <a:r>
              <a:rPr lang="es-MX" sz="1000" b="1" dirty="0" err="1" smtClean="0">
                <a:solidFill>
                  <a:srgbClr val="FF0000"/>
                </a:solidFill>
              </a:rPr>
              <a:t>atoms</a:t>
            </a:r>
            <a:r>
              <a:rPr lang="es-MX" sz="1000" b="1" dirty="0" smtClean="0">
                <a:solidFill>
                  <a:srgbClr val="FF0000"/>
                </a:solidFill>
              </a:rPr>
              <a:t> (852 </a:t>
            </a:r>
            <a:r>
              <a:rPr lang="es-MX" sz="1000" b="1" dirty="0" err="1" smtClean="0">
                <a:solidFill>
                  <a:srgbClr val="FF0000"/>
                </a:solidFill>
              </a:rPr>
              <a:t>nm</a:t>
            </a:r>
            <a:r>
              <a:rPr lang="es-MX" sz="1000" b="1" dirty="0" smtClean="0">
                <a:solidFill>
                  <a:srgbClr val="FF0000"/>
                </a:solidFill>
              </a:rPr>
              <a:t>)</a:t>
            </a:r>
            <a:endParaRPr lang="es-MX" sz="1400" b="1" dirty="0">
              <a:solidFill>
                <a:srgbClr val="FF0000"/>
              </a:solidFill>
            </a:endParaRPr>
          </a:p>
        </p:txBody>
      </p:sp>
      <p:grpSp>
        <p:nvGrpSpPr>
          <p:cNvPr id="33" name="32 Grupo"/>
          <p:cNvGrpSpPr/>
          <p:nvPr/>
        </p:nvGrpSpPr>
        <p:grpSpPr>
          <a:xfrm>
            <a:off x="6876256" y="5013176"/>
            <a:ext cx="1224136" cy="1357699"/>
            <a:chOff x="6516216" y="4653136"/>
            <a:chExt cx="1224136" cy="1357699"/>
          </a:xfrm>
        </p:grpSpPr>
        <p:pic>
          <p:nvPicPr>
            <p:cNvPr id="34" name="Picture 32" descr="MCj04326020000[1]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660232" y="4653136"/>
              <a:ext cx="955217" cy="9647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5" name="34 CuadroTexto"/>
            <p:cNvSpPr txBox="1"/>
            <p:nvPr/>
          </p:nvSpPr>
          <p:spPr>
            <a:xfrm>
              <a:off x="6516216" y="5641503"/>
              <a:ext cx="122413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MX" b="1" dirty="0" smtClean="0"/>
                <a:t>UTC(CNM)</a:t>
              </a:r>
              <a:endParaRPr lang="es-MX" b="1" dirty="0"/>
            </a:p>
          </p:txBody>
        </p:sp>
      </p:grpSp>
      <p:grpSp>
        <p:nvGrpSpPr>
          <p:cNvPr id="36" name="35 Grupo"/>
          <p:cNvGrpSpPr/>
          <p:nvPr/>
        </p:nvGrpSpPr>
        <p:grpSpPr>
          <a:xfrm>
            <a:off x="2195736" y="5157192"/>
            <a:ext cx="1584176" cy="1593468"/>
            <a:chOff x="2015208" y="4797152"/>
            <a:chExt cx="1584176" cy="1593468"/>
          </a:xfrm>
        </p:grpSpPr>
        <p:pic>
          <p:nvPicPr>
            <p:cNvPr id="37" name="36 Imagen"/>
            <p:cNvPicPr/>
            <p:nvPr/>
          </p:nvPicPr>
          <p:blipFill>
            <a:blip r:embed="rId5" cstate="print"/>
            <a:srcRect l="68339" t="14741" r="14641" b="32674"/>
            <a:stretch>
              <a:fillRect/>
            </a:stretch>
          </p:blipFill>
          <p:spPr bwMode="auto">
            <a:xfrm>
              <a:off x="2267744" y="4797152"/>
              <a:ext cx="1152128" cy="12241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8" name="37 CuadroTexto"/>
            <p:cNvSpPr txBox="1"/>
            <p:nvPr/>
          </p:nvSpPr>
          <p:spPr>
            <a:xfrm>
              <a:off x="2015208" y="6021288"/>
              <a:ext cx="158417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MX" b="1" dirty="0" err="1" smtClean="0"/>
                <a:t>Optical</a:t>
              </a:r>
              <a:r>
                <a:rPr lang="es-MX" b="1" dirty="0" smtClean="0"/>
                <a:t> </a:t>
              </a:r>
              <a:r>
                <a:rPr lang="es-MX" b="1" dirty="0" err="1" smtClean="0"/>
                <a:t>Clock</a:t>
              </a:r>
              <a:endParaRPr lang="es-MX" b="1" dirty="0"/>
            </a:p>
          </p:txBody>
        </p:sp>
      </p:grpSp>
      <p:grpSp>
        <p:nvGrpSpPr>
          <p:cNvPr id="39" name="38 Grupo"/>
          <p:cNvGrpSpPr/>
          <p:nvPr/>
        </p:nvGrpSpPr>
        <p:grpSpPr>
          <a:xfrm>
            <a:off x="6372200" y="1196752"/>
            <a:ext cx="1872208" cy="2385556"/>
            <a:chOff x="6263680" y="836712"/>
            <a:chExt cx="1872208" cy="2385556"/>
          </a:xfrm>
        </p:grpSpPr>
        <p:sp>
          <p:nvSpPr>
            <p:cNvPr id="40" name="39 CuadroTexto"/>
            <p:cNvSpPr txBox="1"/>
            <p:nvPr/>
          </p:nvSpPr>
          <p:spPr>
            <a:xfrm>
              <a:off x="6263680" y="2852936"/>
              <a:ext cx="187220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MX" b="1" dirty="0" smtClean="0"/>
                <a:t>Cs </a:t>
              </a:r>
              <a:r>
                <a:rPr lang="es-MX" b="1" dirty="0" err="1" smtClean="0"/>
                <a:t>Fountain</a:t>
              </a:r>
              <a:r>
                <a:rPr lang="es-MX" b="1" dirty="0" smtClean="0"/>
                <a:t> </a:t>
              </a:r>
              <a:r>
                <a:rPr lang="es-MX" b="1" dirty="0" err="1" smtClean="0"/>
                <a:t>Clock</a:t>
              </a:r>
              <a:endParaRPr lang="es-MX" b="1" dirty="0"/>
            </a:p>
          </p:txBody>
        </p:sp>
        <p:pic>
          <p:nvPicPr>
            <p:cNvPr id="41" name="40 Imagen"/>
            <p:cNvPicPr/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6516216" y="836712"/>
              <a:ext cx="1314450" cy="19392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cxnSp>
        <p:nvCxnSpPr>
          <p:cNvPr id="42" name="41 Conector recto de flecha"/>
          <p:cNvCxnSpPr/>
          <p:nvPr/>
        </p:nvCxnSpPr>
        <p:spPr>
          <a:xfrm>
            <a:off x="3672408" y="1412776"/>
            <a:ext cx="0" cy="2592288"/>
          </a:xfrm>
          <a:prstGeom prst="straightConnector1">
            <a:avLst/>
          </a:prstGeom>
          <a:ln w="4064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42 Conector recto de flecha"/>
          <p:cNvCxnSpPr/>
          <p:nvPr/>
        </p:nvCxnSpPr>
        <p:spPr>
          <a:xfrm>
            <a:off x="3672408" y="2420888"/>
            <a:ext cx="2808312" cy="0"/>
          </a:xfrm>
          <a:prstGeom prst="straightConnector1">
            <a:avLst/>
          </a:prstGeom>
          <a:ln w="4064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43 Conector recto de flecha"/>
          <p:cNvCxnSpPr/>
          <p:nvPr/>
        </p:nvCxnSpPr>
        <p:spPr>
          <a:xfrm>
            <a:off x="4392488" y="4725144"/>
            <a:ext cx="0" cy="1152128"/>
          </a:xfrm>
          <a:prstGeom prst="straightConnector1">
            <a:avLst/>
          </a:prstGeom>
          <a:ln w="40640">
            <a:solidFill>
              <a:srgbClr val="006C3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44 Conector recto de flecha"/>
          <p:cNvCxnSpPr/>
          <p:nvPr/>
        </p:nvCxnSpPr>
        <p:spPr>
          <a:xfrm flipH="1">
            <a:off x="3456384" y="5860840"/>
            <a:ext cx="936104" cy="0"/>
          </a:xfrm>
          <a:prstGeom prst="straightConnector1">
            <a:avLst/>
          </a:prstGeom>
          <a:ln w="40640">
            <a:solidFill>
              <a:srgbClr val="006C3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45 Conector recto de flecha"/>
          <p:cNvCxnSpPr/>
          <p:nvPr/>
        </p:nvCxnSpPr>
        <p:spPr>
          <a:xfrm>
            <a:off x="5004048" y="4725144"/>
            <a:ext cx="0" cy="1152128"/>
          </a:xfrm>
          <a:prstGeom prst="straightConnector1">
            <a:avLst/>
          </a:prstGeom>
          <a:ln w="4064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46 Conector recto de flecha"/>
          <p:cNvCxnSpPr/>
          <p:nvPr/>
        </p:nvCxnSpPr>
        <p:spPr>
          <a:xfrm flipV="1">
            <a:off x="5004048" y="5860840"/>
            <a:ext cx="1584176" cy="8384"/>
          </a:xfrm>
          <a:prstGeom prst="straightConnector1">
            <a:avLst/>
          </a:prstGeom>
          <a:ln w="4064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8" name="47 Grupo"/>
          <p:cNvGrpSpPr/>
          <p:nvPr/>
        </p:nvGrpSpPr>
        <p:grpSpPr>
          <a:xfrm>
            <a:off x="1979712" y="4149080"/>
            <a:ext cx="1188640" cy="603697"/>
            <a:chOff x="2763637" y="3212976"/>
            <a:chExt cx="1188640" cy="603697"/>
          </a:xfrm>
        </p:grpSpPr>
        <p:pic>
          <p:nvPicPr>
            <p:cNvPr id="49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771800" y="3212976"/>
              <a:ext cx="1180477" cy="6036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0" name="49 CuadroTexto"/>
            <p:cNvSpPr txBox="1"/>
            <p:nvPr/>
          </p:nvSpPr>
          <p:spPr>
            <a:xfrm>
              <a:off x="2763637" y="3284984"/>
              <a:ext cx="108012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MX" sz="1400" b="1" dirty="0" smtClean="0"/>
                <a:t>ULE </a:t>
              </a:r>
              <a:r>
                <a:rPr lang="es-MX" sz="1400" b="1" dirty="0" err="1" smtClean="0"/>
                <a:t>Cavity</a:t>
              </a:r>
              <a:endParaRPr lang="es-MX" sz="1400" b="1" dirty="0" smtClean="0"/>
            </a:p>
          </p:txBody>
        </p:sp>
      </p:grpSp>
      <p:sp>
        <p:nvSpPr>
          <p:cNvPr id="51" name="50 CuadroTexto"/>
          <p:cNvSpPr txBox="1"/>
          <p:nvPr/>
        </p:nvSpPr>
        <p:spPr>
          <a:xfrm>
            <a:off x="0" y="4941168"/>
            <a:ext cx="15121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200" b="1" dirty="0" smtClean="0"/>
              <a:t>Ultra </a:t>
            </a:r>
            <a:r>
              <a:rPr lang="es-MX" sz="1200" b="1" dirty="0" err="1"/>
              <a:t>N</a:t>
            </a:r>
            <a:r>
              <a:rPr lang="es-MX" sz="1200" b="1" dirty="0" err="1" smtClean="0"/>
              <a:t>arrow</a:t>
            </a:r>
            <a:r>
              <a:rPr lang="es-MX" sz="1200" b="1" dirty="0" smtClean="0"/>
              <a:t> </a:t>
            </a:r>
            <a:r>
              <a:rPr lang="es-MX" sz="1200" b="1" dirty="0" err="1"/>
              <a:t>L</a:t>
            </a:r>
            <a:r>
              <a:rPr lang="es-MX" sz="1200" b="1" dirty="0" err="1" smtClean="0"/>
              <a:t>inewidth</a:t>
            </a:r>
            <a:r>
              <a:rPr lang="es-MX" sz="1200" b="1" dirty="0" smtClean="0"/>
              <a:t> Laser</a:t>
            </a:r>
            <a:endParaRPr lang="es-MX" sz="1200" b="1" dirty="0"/>
          </a:p>
        </p:txBody>
      </p:sp>
      <p:cxnSp>
        <p:nvCxnSpPr>
          <p:cNvPr id="52" name="51 Conector recto de flecha"/>
          <p:cNvCxnSpPr/>
          <p:nvPr/>
        </p:nvCxnSpPr>
        <p:spPr>
          <a:xfrm>
            <a:off x="1656184" y="5860840"/>
            <a:ext cx="792088" cy="0"/>
          </a:xfrm>
          <a:prstGeom prst="straightConnector1">
            <a:avLst/>
          </a:prstGeom>
          <a:ln w="4064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52 Conector recto de flecha"/>
          <p:cNvCxnSpPr/>
          <p:nvPr/>
        </p:nvCxnSpPr>
        <p:spPr>
          <a:xfrm>
            <a:off x="1656184" y="4365104"/>
            <a:ext cx="0" cy="1512168"/>
          </a:xfrm>
          <a:prstGeom prst="straightConnector1">
            <a:avLst/>
          </a:prstGeom>
          <a:ln w="40640">
            <a:solidFill>
              <a:srgbClr val="0070C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53 CuadroTexto"/>
          <p:cNvSpPr txBox="1"/>
          <p:nvPr/>
        </p:nvSpPr>
        <p:spPr>
          <a:xfrm>
            <a:off x="323528" y="44624"/>
            <a:ext cx="83529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/>
              <a:t>OPTICAL FREQUENCIES AT CENAM </a:t>
            </a:r>
            <a:endParaRPr lang="es-MX" sz="3200" b="1" dirty="0"/>
          </a:p>
        </p:txBody>
      </p:sp>
      <p:cxnSp>
        <p:nvCxnSpPr>
          <p:cNvPr id="55" name="54 Conector recto de flecha"/>
          <p:cNvCxnSpPr/>
          <p:nvPr/>
        </p:nvCxnSpPr>
        <p:spPr>
          <a:xfrm>
            <a:off x="5076056" y="2636912"/>
            <a:ext cx="0" cy="792088"/>
          </a:xfrm>
          <a:prstGeom prst="straightConnector1">
            <a:avLst/>
          </a:prstGeom>
          <a:ln w="4064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55 Conector recto de flecha"/>
          <p:cNvCxnSpPr/>
          <p:nvPr/>
        </p:nvCxnSpPr>
        <p:spPr>
          <a:xfrm flipV="1">
            <a:off x="5076056" y="2636912"/>
            <a:ext cx="1440160" cy="8384"/>
          </a:xfrm>
          <a:prstGeom prst="straightConnector1">
            <a:avLst/>
          </a:prstGeom>
          <a:ln w="4064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56 CuadroTexto"/>
          <p:cNvSpPr txBox="1"/>
          <p:nvPr/>
        </p:nvSpPr>
        <p:spPr>
          <a:xfrm>
            <a:off x="5076056" y="2679303"/>
            <a:ext cx="16561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000" b="1" dirty="0" smtClean="0"/>
              <a:t>Ultra </a:t>
            </a:r>
            <a:r>
              <a:rPr lang="es-MX" sz="1000" b="1" dirty="0" err="1" smtClean="0"/>
              <a:t>Low</a:t>
            </a:r>
            <a:r>
              <a:rPr lang="es-MX" sz="1000" b="1" dirty="0" smtClean="0"/>
              <a:t> </a:t>
            </a:r>
            <a:r>
              <a:rPr lang="es-MX" sz="1000" b="1" dirty="0" err="1" smtClean="0"/>
              <a:t>Phase</a:t>
            </a:r>
            <a:r>
              <a:rPr lang="es-MX" sz="1000" b="1" dirty="0" smtClean="0"/>
              <a:t> </a:t>
            </a:r>
            <a:r>
              <a:rPr lang="es-MX" sz="1000" b="1" dirty="0" err="1" smtClean="0"/>
              <a:t>Noise</a:t>
            </a:r>
            <a:r>
              <a:rPr lang="es-MX" sz="1000" b="1" dirty="0" smtClean="0"/>
              <a:t> </a:t>
            </a:r>
            <a:r>
              <a:rPr lang="es-MX" sz="1000" b="1" dirty="0" err="1" smtClean="0"/>
              <a:t>Microwaves</a:t>
            </a:r>
            <a:r>
              <a:rPr lang="es-MX" sz="1000" b="1" dirty="0" smtClean="0"/>
              <a:t> (9.2 GHz</a:t>
            </a:r>
            <a:r>
              <a:rPr lang="es-MX" sz="1400" b="1" dirty="0" smtClean="0"/>
              <a:t>)</a:t>
            </a:r>
            <a:endParaRPr lang="es-MX" sz="1400" b="1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1259632" y="0"/>
            <a:ext cx="64807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b="1" dirty="0" err="1" smtClean="0"/>
              <a:t>Current</a:t>
            </a:r>
            <a:r>
              <a:rPr lang="es-MX" b="1" dirty="0" smtClean="0"/>
              <a:t> </a:t>
            </a:r>
            <a:r>
              <a:rPr lang="es-MX" b="1" dirty="0" err="1" smtClean="0"/>
              <a:t>CENAM´s</a:t>
            </a:r>
            <a:r>
              <a:rPr lang="es-MX" b="1" dirty="0" smtClean="0"/>
              <a:t> </a:t>
            </a:r>
            <a:r>
              <a:rPr lang="es-MX" b="1" dirty="0" err="1" smtClean="0"/>
              <a:t>Optical</a:t>
            </a:r>
            <a:r>
              <a:rPr lang="es-MX" b="1" dirty="0" smtClean="0"/>
              <a:t>/</a:t>
            </a:r>
            <a:r>
              <a:rPr lang="es-MX" b="1" dirty="0" err="1"/>
              <a:t>M</a:t>
            </a:r>
            <a:r>
              <a:rPr lang="es-MX" b="1" dirty="0" err="1" smtClean="0"/>
              <a:t>icrowaves</a:t>
            </a:r>
            <a:r>
              <a:rPr lang="es-MX" b="1" dirty="0" smtClean="0"/>
              <a:t> </a:t>
            </a:r>
            <a:r>
              <a:rPr lang="es-MX" b="1" dirty="0" err="1" smtClean="0"/>
              <a:t>Frequencies</a:t>
            </a:r>
            <a:r>
              <a:rPr lang="es-MX" b="1" dirty="0" smtClean="0"/>
              <a:t> </a:t>
            </a:r>
            <a:r>
              <a:rPr lang="es-MX" b="1" dirty="0" err="1" smtClean="0"/>
              <a:t>projects</a:t>
            </a:r>
            <a:r>
              <a:rPr lang="es-MX" b="1" dirty="0" smtClean="0"/>
              <a:t> </a:t>
            </a:r>
            <a:endParaRPr lang="es-MX" b="1" dirty="0"/>
          </a:p>
        </p:txBody>
      </p:sp>
      <p:pic>
        <p:nvPicPr>
          <p:cNvPr id="3" name="Picture 1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9824" y="2951626"/>
            <a:ext cx="362225" cy="3227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 t="8950"/>
          <a:stretch>
            <a:fillRect/>
          </a:stretch>
        </p:blipFill>
        <p:spPr bwMode="auto">
          <a:xfrm>
            <a:off x="5759624" y="4680520"/>
            <a:ext cx="3384376" cy="22048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1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43400" y="2591586"/>
            <a:ext cx="2619466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35806" y="737262"/>
            <a:ext cx="1968034" cy="20703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9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784152" y="297582"/>
            <a:ext cx="2111376" cy="2195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31032" y="3346740"/>
            <a:ext cx="688261" cy="23515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8 Almacenamiento de acceso directo"/>
          <p:cNvSpPr/>
          <p:nvPr/>
        </p:nvSpPr>
        <p:spPr>
          <a:xfrm>
            <a:off x="1295128" y="2266620"/>
            <a:ext cx="720080" cy="432048"/>
          </a:xfrm>
          <a:prstGeom prst="flowChartMagneticDrum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0" name="9 CuadroTexto"/>
          <p:cNvSpPr txBox="1"/>
          <p:nvPr/>
        </p:nvSpPr>
        <p:spPr>
          <a:xfrm>
            <a:off x="1295128" y="1995777"/>
            <a:ext cx="6480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400" b="1" dirty="0" err="1" smtClean="0"/>
              <a:t>ULE</a:t>
            </a:r>
            <a:endParaRPr lang="es-MX" sz="1400" b="1" dirty="0"/>
          </a:p>
        </p:txBody>
      </p:sp>
      <p:grpSp>
        <p:nvGrpSpPr>
          <p:cNvPr id="11" name="10 Grupo"/>
          <p:cNvGrpSpPr/>
          <p:nvPr/>
        </p:nvGrpSpPr>
        <p:grpSpPr>
          <a:xfrm>
            <a:off x="287016" y="2194612"/>
            <a:ext cx="216024" cy="685006"/>
            <a:chOff x="539552" y="1700808"/>
            <a:chExt cx="144016" cy="936104"/>
          </a:xfrm>
        </p:grpSpPr>
        <p:cxnSp>
          <p:nvCxnSpPr>
            <p:cNvPr id="12" name="11 Conector recto"/>
            <p:cNvCxnSpPr/>
            <p:nvPr/>
          </p:nvCxnSpPr>
          <p:spPr>
            <a:xfrm>
              <a:off x="611560" y="1700808"/>
              <a:ext cx="0" cy="36004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12 Conector recto"/>
            <p:cNvCxnSpPr/>
            <p:nvPr/>
          </p:nvCxnSpPr>
          <p:spPr>
            <a:xfrm>
              <a:off x="611560" y="2276872"/>
              <a:ext cx="0" cy="36004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13 Conector recto"/>
            <p:cNvCxnSpPr/>
            <p:nvPr/>
          </p:nvCxnSpPr>
          <p:spPr>
            <a:xfrm>
              <a:off x="539552" y="2060848"/>
              <a:ext cx="144016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14 Conector recto"/>
            <p:cNvCxnSpPr/>
            <p:nvPr/>
          </p:nvCxnSpPr>
          <p:spPr>
            <a:xfrm>
              <a:off x="611560" y="2060848"/>
              <a:ext cx="72008" cy="216024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15 Conector recto"/>
            <p:cNvCxnSpPr/>
            <p:nvPr/>
          </p:nvCxnSpPr>
          <p:spPr>
            <a:xfrm>
              <a:off x="539552" y="2276872"/>
              <a:ext cx="144016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16 Conector recto"/>
            <p:cNvCxnSpPr/>
            <p:nvPr/>
          </p:nvCxnSpPr>
          <p:spPr>
            <a:xfrm flipH="1">
              <a:off x="539552" y="2060848"/>
              <a:ext cx="72008" cy="216024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17 Grupo"/>
          <p:cNvGrpSpPr/>
          <p:nvPr/>
        </p:nvGrpSpPr>
        <p:grpSpPr>
          <a:xfrm>
            <a:off x="575048" y="2410636"/>
            <a:ext cx="648072" cy="216024"/>
            <a:chOff x="1763688" y="3645024"/>
            <a:chExt cx="2736302" cy="1728192"/>
          </a:xfrm>
        </p:grpSpPr>
        <p:grpSp>
          <p:nvGrpSpPr>
            <p:cNvPr id="19" name="146 Grupo"/>
            <p:cNvGrpSpPr/>
            <p:nvPr/>
          </p:nvGrpSpPr>
          <p:grpSpPr>
            <a:xfrm>
              <a:off x="2120115" y="3645024"/>
              <a:ext cx="1875824" cy="1728192"/>
              <a:chOff x="2120113" y="3645024"/>
              <a:chExt cx="6353889" cy="1728192"/>
            </a:xfrm>
          </p:grpSpPr>
          <p:grpSp>
            <p:nvGrpSpPr>
              <p:cNvPr id="22" name="142 Grupo"/>
              <p:cNvGrpSpPr/>
              <p:nvPr/>
            </p:nvGrpSpPr>
            <p:grpSpPr>
              <a:xfrm>
                <a:off x="2120113" y="3648160"/>
                <a:ext cx="3181932" cy="1725056"/>
                <a:chOff x="2120113" y="3648159"/>
                <a:chExt cx="3181922" cy="1725057"/>
              </a:xfrm>
            </p:grpSpPr>
            <p:sp>
              <p:nvSpPr>
                <p:cNvPr id="26" name="25 Forma libre"/>
                <p:cNvSpPr/>
                <p:nvPr/>
              </p:nvSpPr>
              <p:spPr>
                <a:xfrm>
                  <a:off x="2120113" y="3648159"/>
                  <a:ext cx="1594131" cy="867197"/>
                </a:xfrm>
                <a:custGeom>
                  <a:avLst/>
                  <a:gdLst>
                    <a:gd name="connsiteX0" fmla="*/ 0 w 1594131"/>
                    <a:gd name="connsiteY0" fmla="*/ 859105 h 867197"/>
                    <a:gd name="connsiteX1" fmla="*/ 784928 w 1594131"/>
                    <a:gd name="connsiteY1" fmla="*/ 1349 h 867197"/>
                    <a:gd name="connsiteX2" fmla="*/ 1594131 w 1594131"/>
                    <a:gd name="connsiteY2" fmla="*/ 867197 h 8671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594131" h="867197">
                      <a:moveTo>
                        <a:pt x="0" y="859105"/>
                      </a:moveTo>
                      <a:cubicBezTo>
                        <a:pt x="259620" y="429552"/>
                        <a:pt x="519240" y="0"/>
                        <a:pt x="784928" y="1349"/>
                      </a:cubicBezTo>
                      <a:cubicBezTo>
                        <a:pt x="1050616" y="2698"/>
                        <a:pt x="1322373" y="434947"/>
                        <a:pt x="1594131" y="867197"/>
                      </a:cubicBezTo>
                    </a:path>
                  </a:pathLst>
                </a:custGeom>
                <a:ln w="254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27" name="26 Forma libre"/>
                <p:cNvSpPr/>
                <p:nvPr/>
              </p:nvSpPr>
              <p:spPr>
                <a:xfrm flipV="1">
                  <a:off x="3707904" y="4509120"/>
                  <a:ext cx="1594131" cy="864096"/>
                </a:xfrm>
                <a:custGeom>
                  <a:avLst/>
                  <a:gdLst>
                    <a:gd name="connsiteX0" fmla="*/ 0 w 1594131"/>
                    <a:gd name="connsiteY0" fmla="*/ 859105 h 867197"/>
                    <a:gd name="connsiteX1" fmla="*/ 784928 w 1594131"/>
                    <a:gd name="connsiteY1" fmla="*/ 1349 h 867197"/>
                    <a:gd name="connsiteX2" fmla="*/ 1594131 w 1594131"/>
                    <a:gd name="connsiteY2" fmla="*/ 867197 h 8671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594131" h="867197">
                      <a:moveTo>
                        <a:pt x="0" y="859105"/>
                      </a:moveTo>
                      <a:cubicBezTo>
                        <a:pt x="259620" y="429552"/>
                        <a:pt x="519240" y="0"/>
                        <a:pt x="784928" y="1349"/>
                      </a:cubicBezTo>
                      <a:cubicBezTo>
                        <a:pt x="1050616" y="2698"/>
                        <a:pt x="1322373" y="434947"/>
                        <a:pt x="1594131" y="867197"/>
                      </a:cubicBezTo>
                    </a:path>
                  </a:pathLst>
                </a:custGeom>
                <a:ln w="254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</p:grpSp>
          <p:grpSp>
            <p:nvGrpSpPr>
              <p:cNvPr id="23" name="143 Grupo"/>
              <p:cNvGrpSpPr/>
              <p:nvPr/>
            </p:nvGrpSpPr>
            <p:grpSpPr>
              <a:xfrm>
                <a:off x="5292070" y="3645024"/>
                <a:ext cx="3181932" cy="1725056"/>
                <a:chOff x="2120113" y="3648159"/>
                <a:chExt cx="3181922" cy="1725057"/>
              </a:xfrm>
            </p:grpSpPr>
            <p:sp>
              <p:nvSpPr>
                <p:cNvPr id="24" name="23 Forma libre"/>
                <p:cNvSpPr/>
                <p:nvPr/>
              </p:nvSpPr>
              <p:spPr>
                <a:xfrm>
                  <a:off x="2120113" y="3648159"/>
                  <a:ext cx="1594131" cy="867197"/>
                </a:xfrm>
                <a:custGeom>
                  <a:avLst/>
                  <a:gdLst>
                    <a:gd name="connsiteX0" fmla="*/ 0 w 1594131"/>
                    <a:gd name="connsiteY0" fmla="*/ 859105 h 867197"/>
                    <a:gd name="connsiteX1" fmla="*/ 784928 w 1594131"/>
                    <a:gd name="connsiteY1" fmla="*/ 1349 h 867197"/>
                    <a:gd name="connsiteX2" fmla="*/ 1594131 w 1594131"/>
                    <a:gd name="connsiteY2" fmla="*/ 867197 h 8671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594131" h="867197">
                      <a:moveTo>
                        <a:pt x="0" y="859105"/>
                      </a:moveTo>
                      <a:cubicBezTo>
                        <a:pt x="259620" y="429552"/>
                        <a:pt x="519240" y="0"/>
                        <a:pt x="784928" y="1349"/>
                      </a:cubicBezTo>
                      <a:cubicBezTo>
                        <a:pt x="1050616" y="2698"/>
                        <a:pt x="1322373" y="434947"/>
                        <a:pt x="1594131" y="867197"/>
                      </a:cubicBezTo>
                    </a:path>
                  </a:pathLst>
                </a:custGeom>
                <a:ln w="254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  <p:sp>
              <p:nvSpPr>
                <p:cNvPr id="25" name="24 Forma libre"/>
                <p:cNvSpPr/>
                <p:nvPr/>
              </p:nvSpPr>
              <p:spPr>
                <a:xfrm flipV="1">
                  <a:off x="3707904" y="4509120"/>
                  <a:ext cx="1594131" cy="864096"/>
                </a:xfrm>
                <a:custGeom>
                  <a:avLst/>
                  <a:gdLst>
                    <a:gd name="connsiteX0" fmla="*/ 0 w 1594131"/>
                    <a:gd name="connsiteY0" fmla="*/ 859105 h 867197"/>
                    <a:gd name="connsiteX1" fmla="*/ 784928 w 1594131"/>
                    <a:gd name="connsiteY1" fmla="*/ 1349 h 867197"/>
                    <a:gd name="connsiteX2" fmla="*/ 1594131 w 1594131"/>
                    <a:gd name="connsiteY2" fmla="*/ 867197 h 8671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594131" h="867197">
                      <a:moveTo>
                        <a:pt x="0" y="859105"/>
                      </a:moveTo>
                      <a:cubicBezTo>
                        <a:pt x="259620" y="429552"/>
                        <a:pt x="519240" y="0"/>
                        <a:pt x="784928" y="1349"/>
                      </a:cubicBezTo>
                      <a:cubicBezTo>
                        <a:pt x="1050616" y="2698"/>
                        <a:pt x="1322373" y="434947"/>
                        <a:pt x="1594131" y="867197"/>
                      </a:cubicBezTo>
                    </a:path>
                  </a:pathLst>
                </a:custGeom>
                <a:ln w="254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</p:grpSp>
        </p:grpSp>
        <p:cxnSp>
          <p:nvCxnSpPr>
            <p:cNvPr id="20" name="19 Conector recto de flecha"/>
            <p:cNvCxnSpPr>
              <a:stCxn id="25" idx="2"/>
            </p:cNvCxnSpPr>
            <p:nvPr/>
          </p:nvCxnSpPr>
          <p:spPr>
            <a:xfrm>
              <a:off x="3995933" y="4505984"/>
              <a:ext cx="504057" cy="3136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20 Conector recto"/>
            <p:cNvCxnSpPr>
              <a:stCxn id="26" idx="0"/>
            </p:cNvCxnSpPr>
            <p:nvPr/>
          </p:nvCxnSpPr>
          <p:spPr>
            <a:xfrm flipH="1">
              <a:off x="1763688" y="4507264"/>
              <a:ext cx="356427" cy="1856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8" name="27 Conector recto"/>
          <p:cNvCxnSpPr/>
          <p:nvPr/>
        </p:nvCxnSpPr>
        <p:spPr>
          <a:xfrm>
            <a:off x="1871192" y="2482644"/>
            <a:ext cx="1296144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28 Conector recto"/>
          <p:cNvCxnSpPr/>
          <p:nvPr/>
        </p:nvCxnSpPr>
        <p:spPr>
          <a:xfrm>
            <a:off x="3167336" y="2482644"/>
            <a:ext cx="504056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29 CuadroTexto"/>
          <p:cNvSpPr txBox="1"/>
          <p:nvPr/>
        </p:nvSpPr>
        <p:spPr>
          <a:xfrm>
            <a:off x="3671392" y="2338628"/>
            <a:ext cx="360040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s-MX" sz="1200" dirty="0" smtClean="0">
                <a:latin typeface="Calibri"/>
              </a:rPr>
              <a:t>×2</a:t>
            </a:r>
            <a:endParaRPr lang="es-MX" sz="1200" dirty="0"/>
          </a:p>
        </p:txBody>
      </p:sp>
      <p:cxnSp>
        <p:nvCxnSpPr>
          <p:cNvPr id="31" name="30 Conector recto"/>
          <p:cNvCxnSpPr/>
          <p:nvPr/>
        </p:nvCxnSpPr>
        <p:spPr>
          <a:xfrm>
            <a:off x="4031432" y="2482644"/>
            <a:ext cx="360040" cy="0"/>
          </a:xfrm>
          <a:prstGeom prst="line">
            <a:avLst/>
          </a:prstGeom>
          <a:ln w="25400">
            <a:solidFill>
              <a:srgbClr val="3708F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2" name="31 Grupo"/>
          <p:cNvGrpSpPr/>
          <p:nvPr/>
        </p:nvGrpSpPr>
        <p:grpSpPr>
          <a:xfrm>
            <a:off x="1115464" y="2482644"/>
            <a:ext cx="2016224" cy="3096344"/>
            <a:chOff x="1403648" y="2636912"/>
            <a:chExt cx="2016224" cy="3096344"/>
          </a:xfrm>
        </p:grpSpPr>
        <p:cxnSp>
          <p:nvCxnSpPr>
            <p:cNvPr id="33" name="32 Conector recto"/>
            <p:cNvCxnSpPr/>
            <p:nvPr/>
          </p:nvCxnSpPr>
          <p:spPr>
            <a:xfrm>
              <a:off x="3419872" y="2636912"/>
              <a:ext cx="0" cy="3096344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33 Conector recto"/>
            <p:cNvCxnSpPr/>
            <p:nvPr/>
          </p:nvCxnSpPr>
          <p:spPr>
            <a:xfrm>
              <a:off x="1403648" y="5733256"/>
              <a:ext cx="2016224" cy="0"/>
            </a:xfrm>
            <a:prstGeom prst="line">
              <a:avLst/>
            </a:prstGeom>
            <a:ln w="25400">
              <a:solidFill>
                <a:srgbClr val="FF0000"/>
              </a:solidFill>
              <a:headEnd type="arrow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5" name="34 CuadroTexto"/>
          <p:cNvSpPr txBox="1"/>
          <p:nvPr/>
        </p:nvSpPr>
        <p:spPr>
          <a:xfrm>
            <a:off x="1583160" y="5290956"/>
            <a:ext cx="12241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200" dirty="0" err="1" smtClean="0"/>
              <a:t>To</a:t>
            </a:r>
            <a:r>
              <a:rPr lang="es-MX" sz="1200" dirty="0" smtClean="0"/>
              <a:t> </a:t>
            </a:r>
            <a:r>
              <a:rPr lang="es-MX" sz="1200" dirty="0" err="1" smtClean="0"/>
              <a:t>CsF</a:t>
            </a:r>
            <a:r>
              <a:rPr lang="es-MX" sz="1200" dirty="0" smtClean="0"/>
              <a:t>-1 </a:t>
            </a:r>
            <a:r>
              <a:rPr lang="es-MX" sz="1200" dirty="0" err="1" smtClean="0"/>
              <a:t>MOT</a:t>
            </a:r>
            <a:endParaRPr lang="es-MX" sz="1200" dirty="0"/>
          </a:p>
        </p:txBody>
      </p:sp>
      <p:cxnSp>
        <p:nvCxnSpPr>
          <p:cNvPr id="36" name="35 Conector recto"/>
          <p:cNvCxnSpPr/>
          <p:nvPr/>
        </p:nvCxnSpPr>
        <p:spPr>
          <a:xfrm flipH="1">
            <a:off x="2519264" y="1114492"/>
            <a:ext cx="1008112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36 Conector recto"/>
          <p:cNvCxnSpPr/>
          <p:nvPr/>
        </p:nvCxnSpPr>
        <p:spPr>
          <a:xfrm>
            <a:off x="2519264" y="1114492"/>
            <a:ext cx="0" cy="2701230"/>
          </a:xfrm>
          <a:prstGeom prst="line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37 Conector recto"/>
          <p:cNvCxnSpPr/>
          <p:nvPr/>
        </p:nvCxnSpPr>
        <p:spPr>
          <a:xfrm flipH="1">
            <a:off x="1151112" y="4607810"/>
            <a:ext cx="1368152" cy="0"/>
          </a:xfrm>
          <a:prstGeom prst="line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38 Elipse"/>
          <p:cNvSpPr/>
          <p:nvPr/>
        </p:nvSpPr>
        <p:spPr>
          <a:xfrm>
            <a:off x="3563464" y="943732"/>
            <a:ext cx="288032" cy="288032"/>
          </a:xfrm>
          <a:prstGeom prst="ellipse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grpSp>
        <p:nvGrpSpPr>
          <p:cNvPr id="40" name="39 Grupo"/>
          <p:cNvGrpSpPr/>
          <p:nvPr/>
        </p:nvGrpSpPr>
        <p:grpSpPr>
          <a:xfrm>
            <a:off x="2328704" y="3815722"/>
            <a:ext cx="432048" cy="288032"/>
            <a:chOff x="4309432" y="3645024"/>
            <a:chExt cx="432048" cy="288032"/>
          </a:xfrm>
        </p:grpSpPr>
        <p:sp>
          <p:nvSpPr>
            <p:cNvPr id="41" name="40 CuadroTexto"/>
            <p:cNvSpPr txBox="1"/>
            <p:nvPr/>
          </p:nvSpPr>
          <p:spPr>
            <a:xfrm>
              <a:off x="4309432" y="3664800"/>
              <a:ext cx="432048" cy="2308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s-MX" sz="900" b="1" dirty="0" err="1" smtClean="0">
                  <a:latin typeface="Calibri"/>
                  <a:sym typeface="Symbol"/>
                </a:rPr>
                <a:t>DDS</a:t>
              </a:r>
              <a:endParaRPr lang="es-MX" sz="900" b="1" dirty="0"/>
            </a:p>
          </p:txBody>
        </p:sp>
        <p:sp>
          <p:nvSpPr>
            <p:cNvPr id="42" name="41 Elipse"/>
            <p:cNvSpPr/>
            <p:nvPr/>
          </p:nvSpPr>
          <p:spPr>
            <a:xfrm>
              <a:off x="4355976" y="3645024"/>
              <a:ext cx="288032" cy="288032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</p:grpSp>
      <p:cxnSp>
        <p:nvCxnSpPr>
          <p:cNvPr id="43" name="42 Conector recto"/>
          <p:cNvCxnSpPr>
            <a:stCxn id="42" idx="4"/>
          </p:cNvCxnSpPr>
          <p:nvPr/>
        </p:nvCxnSpPr>
        <p:spPr>
          <a:xfrm>
            <a:off x="2519264" y="4103754"/>
            <a:ext cx="0" cy="504056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4" name="43 Grupo"/>
          <p:cNvGrpSpPr/>
          <p:nvPr/>
        </p:nvGrpSpPr>
        <p:grpSpPr>
          <a:xfrm flipH="1">
            <a:off x="7847856" y="1367450"/>
            <a:ext cx="1008112" cy="685006"/>
            <a:chOff x="7524328" y="1916832"/>
            <a:chExt cx="936104" cy="685006"/>
          </a:xfrm>
        </p:grpSpPr>
        <p:grpSp>
          <p:nvGrpSpPr>
            <p:cNvPr id="45" name="192 Grupo"/>
            <p:cNvGrpSpPr/>
            <p:nvPr/>
          </p:nvGrpSpPr>
          <p:grpSpPr>
            <a:xfrm>
              <a:off x="7524328" y="1916832"/>
              <a:ext cx="216024" cy="685006"/>
              <a:chOff x="539552" y="1700808"/>
              <a:chExt cx="144016" cy="936104"/>
            </a:xfrm>
          </p:grpSpPr>
          <p:cxnSp>
            <p:nvCxnSpPr>
              <p:cNvPr id="56" name="55 Conector recto"/>
              <p:cNvCxnSpPr/>
              <p:nvPr/>
            </p:nvCxnSpPr>
            <p:spPr>
              <a:xfrm>
                <a:off x="611560" y="1700808"/>
                <a:ext cx="0" cy="36004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56 Conector recto"/>
              <p:cNvCxnSpPr/>
              <p:nvPr/>
            </p:nvCxnSpPr>
            <p:spPr>
              <a:xfrm>
                <a:off x="611560" y="2276872"/>
                <a:ext cx="0" cy="36004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57 Conector recto"/>
              <p:cNvCxnSpPr/>
              <p:nvPr/>
            </p:nvCxnSpPr>
            <p:spPr>
              <a:xfrm>
                <a:off x="539552" y="2060848"/>
                <a:ext cx="144016" cy="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58 Conector recto"/>
              <p:cNvCxnSpPr/>
              <p:nvPr/>
            </p:nvCxnSpPr>
            <p:spPr>
              <a:xfrm>
                <a:off x="611560" y="2060848"/>
                <a:ext cx="72008" cy="216024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59 Conector recto"/>
              <p:cNvCxnSpPr/>
              <p:nvPr/>
            </p:nvCxnSpPr>
            <p:spPr>
              <a:xfrm>
                <a:off x="539552" y="2276872"/>
                <a:ext cx="144016" cy="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60 Conector recto"/>
              <p:cNvCxnSpPr/>
              <p:nvPr/>
            </p:nvCxnSpPr>
            <p:spPr>
              <a:xfrm flipH="1">
                <a:off x="539552" y="2060848"/>
                <a:ext cx="72008" cy="216024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6" name="199 Grupo"/>
            <p:cNvGrpSpPr/>
            <p:nvPr/>
          </p:nvGrpSpPr>
          <p:grpSpPr>
            <a:xfrm>
              <a:off x="7812360" y="2132856"/>
              <a:ext cx="648072" cy="216024"/>
              <a:chOff x="1763688" y="3645024"/>
              <a:chExt cx="2736302" cy="1728192"/>
            </a:xfrm>
          </p:grpSpPr>
          <p:grpSp>
            <p:nvGrpSpPr>
              <p:cNvPr id="47" name="146 Grupo"/>
              <p:cNvGrpSpPr/>
              <p:nvPr/>
            </p:nvGrpSpPr>
            <p:grpSpPr>
              <a:xfrm>
                <a:off x="2120115" y="3645024"/>
                <a:ext cx="1875824" cy="1728192"/>
                <a:chOff x="2120113" y="3645024"/>
                <a:chExt cx="6353889" cy="1728192"/>
              </a:xfrm>
            </p:grpSpPr>
            <p:grpSp>
              <p:nvGrpSpPr>
                <p:cNvPr id="50" name="142 Grupo"/>
                <p:cNvGrpSpPr/>
                <p:nvPr/>
              </p:nvGrpSpPr>
              <p:grpSpPr>
                <a:xfrm>
                  <a:off x="2120113" y="3648160"/>
                  <a:ext cx="3181932" cy="1725056"/>
                  <a:chOff x="2120113" y="3648159"/>
                  <a:chExt cx="3181922" cy="1725057"/>
                </a:xfrm>
              </p:grpSpPr>
              <p:sp>
                <p:nvSpPr>
                  <p:cNvPr id="54" name="53 Forma libre"/>
                  <p:cNvSpPr/>
                  <p:nvPr/>
                </p:nvSpPr>
                <p:spPr>
                  <a:xfrm>
                    <a:off x="2120113" y="3648159"/>
                    <a:ext cx="1594131" cy="867197"/>
                  </a:xfrm>
                  <a:custGeom>
                    <a:avLst/>
                    <a:gdLst>
                      <a:gd name="connsiteX0" fmla="*/ 0 w 1594131"/>
                      <a:gd name="connsiteY0" fmla="*/ 859105 h 867197"/>
                      <a:gd name="connsiteX1" fmla="*/ 784928 w 1594131"/>
                      <a:gd name="connsiteY1" fmla="*/ 1349 h 867197"/>
                      <a:gd name="connsiteX2" fmla="*/ 1594131 w 1594131"/>
                      <a:gd name="connsiteY2" fmla="*/ 867197 h 8671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594131" h="867197">
                        <a:moveTo>
                          <a:pt x="0" y="859105"/>
                        </a:moveTo>
                        <a:cubicBezTo>
                          <a:pt x="259620" y="429552"/>
                          <a:pt x="519240" y="0"/>
                          <a:pt x="784928" y="1349"/>
                        </a:cubicBezTo>
                        <a:cubicBezTo>
                          <a:pt x="1050616" y="2698"/>
                          <a:pt x="1322373" y="434947"/>
                          <a:pt x="1594131" y="867197"/>
                        </a:cubicBezTo>
                      </a:path>
                    </a:pathLst>
                  </a:custGeom>
                  <a:ln w="2540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MX"/>
                  </a:p>
                </p:txBody>
              </p:sp>
              <p:sp>
                <p:nvSpPr>
                  <p:cNvPr id="55" name="54 Forma libre"/>
                  <p:cNvSpPr/>
                  <p:nvPr/>
                </p:nvSpPr>
                <p:spPr>
                  <a:xfrm flipV="1">
                    <a:off x="3707904" y="4509120"/>
                    <a:ext cx="1594131" cy="864096"/>
                  </a:xfrm>
                  <a:custGeom>
                    <a:avLst/>
                    <a:gdLst>
                      <a:gd name="connsiteX0" fmla="*/ 0 w 1594131"/>
                      <a:gd name="connsiteY0" fmla="*/ 859105 h 867197"/>
                      <a:gd name="connsiteX1" fmla="*/ 784928 w 1594131"/>
                      <a:gd name="connsiteY1" fmla="*/ 1349 h 867197"/>
                      <a:gd name="connsiteX2" fmla="*/ 1594131 w 1594131"/>
                      <a:gd name="connsiteY2" fmla="*/ 867197 h 8671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594131" h="867197">
                        <a:moveTo>
                          <a:pt x="0" y="859105"/>
                        </a:moveTo>
                        <a:cubicBezTo>
                          <a:pt x="259620" y="429552"/>
                          <a:pt x="519240" y="0"/>
                          <a:pt x="784928" y="1349"/>
                        </a:cubicBezTo>
                        <a:cubicBezTo>
                          <a:pt x="1050616" y="2698"/>
                          <a:pt x="1322373" y="434947"/>
                          <a:pt x="1594131" y="867197"/>
                        </a:cubicBezTo>
                      </a:path>
                    </a:pathLst>
                  </a:custGeom>
                  <a:ln w="2540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MX"/>
                  </a:p>
                </p:txBody>
              </p:sp>
            </p:grpSp>
            <p:grpSp>
              <p:nvGrpSpPr>
                <p:cNvPr id="51" name="143 Grupo"/>
                <p:cNvGrpSpPr/>
                <p:nvPr/>
              </p:nvGrpSpPr>
              <p:grpSpPr>
                <a:xfrm>
                  <a:off x="5292070" y="3645024"/>
                  <a:ext cx="3181932" cy="1725056"/>
                  <a:chOff x="2120113" y="3648159"/>
                  <a:chExt cx="3181922" cy="1725057"/>
                </a:xfrm>
              </p:grpSpPr>
              <p:sp>
                <p:nvSpPr>
                  <p:cNvPr id="52" name="51 Forma libre"/>
                  <p:cNvSpPr/>
                  <p:nvPr/>
                </p:nvSpPr>
                <p:spPr>
                  <a:xfrm>
                    <a:off x="2120113" y="3648159"/>
                    <a:ext cx="1594131" cy="867197"/>
                  </a:xfrm>
                  <a:custGeom>
                    <a:avLst/>
                    <a:gdLst>
                      <a:gd name="connsiteX0" fmla="*/ 0 w 1594131"/>
                      <a:gd name="connsiteY0" fmla="*/ 859105 h 867197"/>
                      <a:gd name="connsiteX1" fmla="*/ 784928 w 1594131"/>
                      <a:gd name="connsiteY1" fmla="*/ 1349 h 867197"/>
                      <a:gd name="connsiteX2" fmla="*/ 1594131 w 1594131"/>
                      <a:gd name="connsiteY2" fmla="*/ 867197 h 8671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594131" h="867197">
                        <a:moveTo>
                          <a:pt x="0" y="859105"/>
                        </a:moveTo>
                        <a:cubicBezTo>
                          <a:pt x="259620" y="429552"/>
                          <a:pt x="519240" y="0"/>
                          <a:pt x="784928" y="1349"/>
                        </a:cubicBezTo>
                        <a:cubicBezTo>
                          <a:pt x="1050616" y="2698"/>
                          <a:pt x="1322373" y="434947"/>
                          <a:pt x="1594131" y="867197"/>
                        </a:cubicBezTo>
                      </a:path>
                    </a:pathLst>
                  </a:custGeom>
                  <a:ln w="2540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MX"/>
                  </a:p>
                </p:txBody>
              </p:sp>
              <p:sp>
                <p:nvSpPr>
                  <p:cNvPr id="53" name="52 Forma libre"/>
                  <p:cNvSpPr/>
                  <p:nvPr/>
                </p:nvSpPr>
                <p:spPr>
                  <a:xfrm flipV="1">
                    <a:off x="3707904" y="4509120"/>
                    <a:ext cx="1594131" cy="864096"/>
                  </a:xfrm>
                  <a:custGeom>
                    <a:avLst/>
                    <a:gdLst>
                      <a:gd name="connsiteX0" fmla="*/ 0 w 1594131"/>
                      <a:gd name="connsiteY0" fmla="*/ 859105 h 867197"/>
                      <a:gd name="connsiteX1" fmla="*/ 784928 w 1594131"/>
                      <a:gd name="connsiteY1" fmla="*/ 1349 h 867197"/>
                      <a:gd name="connsiteX2" fmla="*/ 1594131 w 1594131"/>
                      <a:gd name="connsiteY2" fmla="*/ 867197 h 8671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594131" h="867197">
                        <a:moveTo>
                          <a:pt x="0" y="859105"/>
                        </a:moveTo>
                        <a:cubicBezTo>
                          <a:pt x="259620" y="429552"/>
                          <a:pt x="519240" y="0"/>
                          <a:pt x="784928" y="1349"/>
                        </a:cubicBezTo>
                        <a:cubicBezTo>
                          <a:pt x="1050616" y="2698"/>
                          <a:pt x="1322373" y="434947"/>
                          <a:pt x="1594131" y="867197"/>
                        </a:cubicBezTo>
                      </a:path>
                    </a:pathLst>
                  </a:custGeom>
                  <a:ln w="2540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MX"/>
                  </a:p>
                </p:txBody>
              </p:sp>
            </p:grpSp>
          </p:grpSp>
          <p:cxnSp>
            <p:nvCxnSpPr>
              <p:cNvPr id="48" name="47 Conector recto de flecha"/>
              <p:cNvCxnSpPr>
                <a:stCxn id="53" idx="2"/>
              </p:cNvCxnSpPr>
              <p:nvPr/>
            </p:nvCxnSpPr>
            <p:spPr>
              <a:xfrm>
                <a:off x="3995933" y="4505984"/>
                <a:ext cx="504057" cy="3136"/>
              </a:xfrm>
              <a:prstGeom prst="straightConnector1">
                <a:avLst/>
              </a:prstGeom>
              <a:ln w="2540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48 Conector recto"/>
              <p:cNvCxnSpPr>
                <a:stCxn id="54" idx="0"/>
              </p:cNvCxnSpPr>
              <p:nvPr/>
            </p:nvCxnSpPr>
            <p:spPr>
              <a:xfrm flipH="1">
                <a:off x="1763688" y="4507264"/>
                <a:ext cx="356427" cy="1856"/>
              </a:xfrm>
              <a:prstGeom prst="line">
                <a:avLst/>
              </a:prstGeom>
              <a:ln w="254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62" name="61 CuadroTexto"/>
          <p:cNvSpPr txBox="1"/>
          <p:nvPr/>
        </p:nvSpPr>
        <p:spPr>
          <a:xfrm>
            <a:off x="7847856" y="2159538"/>
            <a:ext cx="12241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400" dirty="0" smtClean="0"/>
              <a:t>Laser </a:t>
            </a:r>
            <a:r>
              <a:rPr lang="es-MX" sz="1400" dirty="0" err="1"/>
              <a:t>U</a:t>
            </a:r>
            <a:r>
              <a:rPr lang="es-MX" sz="1400" dirty="0" err="1" smtClean="0"/>
              <a:t>nder</a:t>
            </a:r>
            <a:r>
              <a:rPr lang="es-MX" sz="1400" dirty="0" smtClean="0"/>
              <a:t> Test</a:t>
            </a:r>
            <a:endParaRPr lang="es-MX" sz="1400" dirty="0"/>
          </a:p>
        </p:txBody>
      </p:sp>
      <p:sp>
        <p:nvSpPr>
          <p:cNvPr id="63" name="62 CuadroTexto"/>
          <p:cNvSpPr txBox="1"/>
          <p:nvPr/>
        </p:nvSpPr>
        <p:spPr>
          <a:xfrm>
            <a:off x="1439144" y="4319778"/>
            <a:ext cx="10801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200" dirty="0" smtClean="0"/>
              <a:t>9.192 GHz</a:t>
            </a:r>
            <a:endParaRPr lang="es-MX" sz="1200" dirty="0"/>
          </a:p>
        </p:txBody>
      </p:sp>
      <p:sp>
        <p:nvSpPr>
          <p:cNvPr id="64" name="63 Rectángulo"/>
          <p:cNvSpPr/>
          <p:nvPr/>
        </p:nvSpPr>
        <p:spPr>
          <a:xfrm>
            <a:off x="251520" y="1655482"/>
            <a:ext cx="1979712" cy="1512168"/>
          </a:xfrm>
          <a:prstGeom prst="rect">
            <a:avLst/>
          </a:prstGeom>
          <a:noFill/>
          <a:ln w="12700">
            <a:solidFill>
              <a:srgbClr val="FE081A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65" name="64 CuadroTexto"/>
          <p:cNvSpPr txBox="1"/>
          <p:nvPr/>
        </p:nvSpPr>
        <p:spPr>
          <a:xfrm>
            <a:off x="503040" y="1367450"/>
            <a:ext cx="15121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200" dirty="0" smtClean="0"/>
              <a:t>Ultra </a:t>
            </a:r>
            <a:r>
              <a:rPr lang="es-MX" sz="1200" dirty="0" err="1"/>
              <a:t>S</a:t>
            </a:r>
            <a:r>
              <a:rPr lang="es-MX" sz="1200" dirty="0" err="1" smtClean="0"/>
              <a:t>table</a:t>
            </a:r>
            <a:r>
              <a:rPr lang="es-MX" sz="1200" dirty="0" smtClean="0"/>
              <a:t> Laser 2</a:t>
            </a:r>
            <a:endParaRPr lang="es-MX" sz="1200" dirty="0"/>
          </a:p>
        </p:txBody>
      </p:sp>
      <p:pic>
        <p:nvPicPr>
          <p:cNvPr id="66" name="Picture 1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31504" y="2951626"/>
            <a:ext cx="362225" cy="3227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7" name="66 Conector recto"/>
          <p:cNvCxnSpPr/>
          <p:nvPr/>
        </p:nvCxnSpPr>
        <p:spPr>
          <a:xfrm>
            <a:off x="6443504" y="3599698"/>
            <a:ext cx="540256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67 Conector recto de flecha"/>
          <p:cNvCxnSpPr/>
          <p:nvPr/>
        </p:nvCxnSpPr>
        <p:spPr>
          <a:xfrm>
            <a:off x="6875504" y="2591586"/>
            <a:ext cx="0" cy="432048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68 CuadroTexto"/>
          <p:cNvSpPr txBox="1"/>
          <p:nvPr/>
        </p:nvSpPr>
        <p:spPr>
          <a:xfrm>
            <a:off x="287016" y="5831946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b="1" dirty="0" err="1" smtClean="0"/>
              <a:t>CsF</a:t>
            </a:r>
            <a:r>
              <a:rPr lang="es-MX" b="1" dirty="0" smtClean="0"/>
              <a:t>-1</a:t>
            </a:r>
            <a:endParaRPr lang="es-MX" b="1" dirty="0"/>
          </a:p>
        </p:txBody>
      </p:sp>
      <p:sp>
        <p:nvSpPr>
          <p:cNvPr id="70" name="69 Elipse"/>
          <p:cNvSpPr/>
          <p:nvPr/>
        </p:nvSpPr>
        <p:spPr>
          <a:xfrm>
            <a:off x="6479704" y="935402"/>
            <a:ext cx="288032" cy="288032"/>
          </a:xfrm>
          <a:prstGeom prst="ellipse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cxnSp>
        <p:nvCxnSpPr>
          <p:cNvPr id="71" name="70 Conector recto"/>
          <p:cNvCxnSpPr/>
          <p:nvPr/>
        </p:nvCxnSpPr>
        <p:spPr>
          <a:xfrm flipH="1">
            <a:off x="6767736" y="1079418"/>
            <a:ext cx="936104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71 Conector recto"/>
          <p:cNvCxnSpPr/>
          <p:nvPr/>
        </p:nvCxnSpPr>
        <p:spPr>
          <a:xfrm>
            <a:off x="7703840" y="1079418"/>
            <a:ext cx="0" cy="1944216"/>
          </a:xfrm>
          <a:prstGeom prst="line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72 Conector recto"/>
          <p:cNvCxnSpPr/>
          <p:nvPr/>
        </p:nvCxnSpPr>
        <p:spPr>
          <a:xfrm flipH="1">
            <a:off x="6911752" y="3599698"/>
            <a:ext cx="792088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73 Conector recto"/>
          <p:cNvCxnSpPr/>
          <p:nvPr/>
        </p:nvCxnSpPr>
        <p:spPr>
          <a:xfrm>
            <a:off x="7703840" y="3239658"/>
            <a:ext cx="0" cy="360040"/>
          </a:xfrm>
          <a:prstGeom prst="line">
            <a:avLst/>
          </a:prstGeom>
          <a:ln w="25400">
            <a:solidFill>
              <a:schemeClr val="tx1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74 Flecha abajo"/>
          <p:cNvSpPr/>
          <p:nvPr/>
        </p:nvSpPr>
        <p:spPr>
          <a:xfrm rot="19449629">
            <a:off x="6397887" y="3919430"/>
            <a:ext cx="432048" cy="719378"/>
          </a:xfrm>
          <a:prstGeom prst="down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cxnSp>
        <p:nvCxnSpPr>
          <p:cNvPr id="76" name="75 Conector recto"/>
          <p:cNvCxnSpPr>
            <a:stCxn id="79" idx="6"/>
          </p:cNvCxnSpPr>
          <p:nvPr/>
        </p:nvCxnSpPr>
        <p:spPr>
          <a:xfrm>
            <a:off x="2951312" y="4607810"/>
            <a:ext cx="1584176" cy="0"/>
          </a:xfrm>
          <a:prstGeom prst="line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7" name="76 Grupo"/>
          <p:cNvGrpSpPr/>
          <p:nvPr/>
        </p:nvGrpSpPr>
        <p:grpSpPr>
          <a:xfrm>
            <a:off x="2663280" y="4391786"/>
            <a:ext cx="432048" cy="415498"/>
            <a:chOff x="4355976" y="3573016"/>
            <a:chExt cx="432048" cy="415498"/>
          </a:xfrm>
        </p:grpSpPr>
        <p:sp>
          <p:nvSpPr>
            <p:cNvPr id="78" name="77 CuadroTexto"/>
            <p:cNvSpPr txBox="1"/>
            <p:nvPr/>
          </p:nvSpPr>
          <p:spPr>
            <a:xfrm>
              <a:off x="4355976" y="3573016"/>
              <a:ext cx="432048" cy="41549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s-MX" sz="2100" dirty="0">
                  <a:latin typeface="Calibri"/>
                  <a:sym typeface="Symbol"/>
                </a:rPr>
                <a:t></a:t>
              </a:r>
              <a:endParaRPr lang="es-MX" sz="2100" dirty="0"/>
            </a:p>
          </p:txBody>
        </p:sp>
        <p:sp>
          <p:nvSpPr>
            <p:cNvPr id="79" name="78 Elipse"/>
            <p:cNvSpPr/>
            <p:nvPr/>
          </p:nvSpPr>
          <p:spPr>
            <a:xfrm>
              <a:off x="4355976" y="3645024"/>
              <a:ext cx="288032" cy="288032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</p:grpSp>
      <p:cxnSp>
        <p:nvCxnSpPr>
          <p:cNvPr id="80" name="79 Conector recto"/>
          <p:cNvCxnSpPr>
            <a:stCxn id="79" idx="2"/>
          </p:cNvCxnSpPr>
          <p:nvPr/>
        </p:nvCxnSpPr>
        <p:spPr>
          <a:xfrm flipH="1">
            <a:off x="2519264" y="4607810"/>
            <a:ext cx="144016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80 CuadroTexto"/>
          <p:cNvSpPr txBox="1"/>
          <p:nvPr/>
        </p:nvSpPr>
        <p:spPr>
          <a:xfrm>
            <a:off x="3167336" y="4319778"/>
            <a:ext cx="6480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200" dirty="0" smtClean="0"/>
              <a:t>1 </a:t>
            </a:r>
            <a:r>
              <a:rPr lang="es-MX" sz="1200" dirty="0" err="1" smtClean="0"/>
              <a:t>pps</a:t>
            </a:r>
            <a:endParaRPr lang="es-MX" sz="1200" dirty="0"/>
          </a:p>
        </p:txBody>
      </p:sp>
      <p:cxnSp>
        <p:nvCxnSpPr>
          <p:cNvPr id="82" name="81 Conector recto"/>
          <p:cNvCxnSpPr/>
          <p:nvPr/>
        </p:nvCxnSpPr>
        <p:spPr>
          <a:xfrm>
            <a:off x="6875504" y="3239658"/>
            <a:ext cx="1" cy="360040"/>
          </a:xfrm>
          <a:prstGeom prst="line">
            <a:avLst/>
          </a:prstGeom>
          <a:ln w="25400">
            <a:solidFill>
              <a:schemeClr val="tx1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82 CuadroTexto"/>
          <p:cNvSpPr txBox="1"/>
          <p:nvPr/>
        </p:nvSpPr>
        <p:spPr>
          <a:xfrm>
            <a:off x="3923928" y="4824536"/>
            <a:ext cx="18722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400" b="1" dirty="0" smtClean="0"/>
              <a:t>Time </a:t>
            </a:r>
            <a:r>
              <a:rPr lang="es-MX" sz="1400" b="1" dirty="0" err="1" smtClean="0"/>
              <a:t>Scales</a:t>
            </a:r>
            <a:r>
              <a:rPr lang="es-MX" sz="1400" b="1" dirty="0" smtClean="0"/>
              <a:t> </a:t>
            </a:r>
            <a:r>
              <a:rPr lang="es-MX" sz="1400" b="1" dirty="0" err="1" smtClean="0"/>
              <a:t>laboratory</a:t>
            </a:r>
            <a:endParaRPr lang="es-MX" sz="1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4509120"/>
            <a:ext cx="2304256" cy="9361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" name="4 Grupo"/>
          <p:cNvGrpSpPr/>
          <p:nvPr/>
        </p:nvGrpSpPr>
        <p:grpSpPr>
          <a:xfrm>
            <a:off x="4488554" y="3162671"/>
            <a:ext cx="4259910" cy="3506689"/>
            <a:chOff x="2564769" y="2708920"/>
            <a:chExt cx="4259910" cy="3506689"/>
          </a:xfrm>
        </p:grpSpPr>
        <p:sp>
          <p:nvSpPr>
            <p:cNvPr id="6" name="TextBox 5"/>
            <p:cNvSpPr txBox="1"/>
            <p:nvPr/>
          </p:nvSpPr>
          <p:spPr>
            <a:xfrm>
              <a:off x="3172655" y="5815499"/>
              <a:ext cx="35779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aseline="30000" dirty="0" smtClean="0"/>
                <a:t>1</a:t>
              </a:r>
              <a:r>
                <a:rPr lang="en-US" sz="1200" dirty="0" smtClean="0"/>
                <a:t>S</a:t>
              </a:r>
              <a:r>
                <a:rPr lang="en-US" sz="1200" baseline="-25000" dirty="0" smtClean="0"/>
                <a:t>0</a:t>
              </a:r>
              <a:endParaRPr lang="en-US" sz="1200" baseline="-25000" dirty="0"/>
            </a:p>
          </p:txBody>
        </p:sp>
        <p:sp>
          <p:nvSpPr>
            <p:cNvPr id="7" name="TextBox 8"/>
            <p:cNvSpPr txBox="1"/>
            <p:nvPr/>
          </p:nvSpPr>
          <p:spPr>
            <a:xfrm>
              <a:off x="4727879" y="5938610"/>
              <a:ext cx="37542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6</a:t>
              </a:r>
              <a:r>
                <a:rPr lang="en-US" sz="1200" i="1" dirty="0" smtClean="0"/>
                <a:t>s</a:t>
              </a:r>
              <a:r>
                <a:rPr lang="en-US" sz="1200" baseline="30000" dirty="0" smtClean="0"/>
                <a:t>2</a:t>
              </a:r>
              <a:endParaRPr lang="en-US" sz="1200" baseline="30000" dirty="0"/>
            </a:p>
          </p:txBody>
        </p:sp>
        <p:cxnSp>
          <p:nvCxnSpPr>
            <p:cNvPr id="8" name="Straight Connector 10"/>
            <p:cNvCxnSpPr/>
            <p:nvPr/>
          </p:nvCxnSpPr>
          <p:spPr>
            <a:xfrm>
              <a:off x="5452243" y="2832031"/>
              <a:ext cx="9906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11"/>
            <p:cNvCxnSpPr/>
            <p:nvPr/>
          </p:nvCxnSpPr>
          <p:spPr>
            <a:xfrm>
              <a:off x="5452243" y="3136831"/>
              <a:ext cx="9906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12"/>
            <p:cNvCxnSpPr/>
            <p:nvPr/>
          </p:nvCxnSpPr>
          <p:spPr>
            <a:xfrm>
              <a:off x="5452243" y="3365431"/>
              <a:ext cx="9906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3"/>
            <p:cNvCxnSpPr/>
            <p:nvPr/>
          </p:nvCxnSpPr>
          <p:spPr>
            <a:xfrm>
              <a:off x="5452243" y="3746431"/>
              <a:ext cx="9906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4"/>
            <p:cNvCxnSpPr/>
            <p:nvPr/>
          </p:nvCxnSpPr>
          <p:spPr>
            <a:xfrm>
              <a:off x="5452243" y="4051231"/>
              <a:ext cx="9906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5"/>
            <p:cNvCxnSpPr/>
            <p:nvPr/>
          </p:nvCxnSpPr>
          <p:spPr>
            <a:xfrm>
              <a:off x="5452243" y="4279831"/>
              <a:ext cx="9906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6"/>
            <p:cNvSpPr txBox="1"/>
            <p:nvPr/>
          </p:nvSpPr>
          <p:spPr>
            <a:xfrm>
              <a:off x="3166243" y="2861320"/>
              <a:ext cx="36740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aseline="30000" dirty="0" smtClean="0"/>
                <a:t>1</a:t>
              </a:r>
              <a:r>
                <a:rPr lang="en-US" sz="1200" dirty="0" smtClean="0"/>
                <a:t>P</a:t>
              </a:r>
              <a:r>
                <a:rPr lang="en-US" sz="1200" baseline="-25000" dirty="0"/>
                <a:t>1</a:t>
              </a:r>
            </a:p>
          </p:txBody>
        </p:sp>
        <p:cxnSp>
          <p:nvCxnSpPr>
            <p:cNvPr id="15" name="Straight Arrow Connector 18"/>
            <p:cNvCxnSpPr/>
            <p:nvPr/>
          </p:nvCxnSpPr>
          <p:spPr>
            <a:xfrm>
              <a:off x="3611200" y="2984430"/>
              <a:ext cx="0" cy="2954180"/>
            </a:xfrm>
            <a:prstGeom prst="straightConnector1">
              <a:avLst/>
            </a:prstGeom>
            <a:ln w="28575">
              <a:solidFill>
                <a:schemeClr val="accent1">
                  <a:lumMod val="75000"/>
                </a:schemeClr>
              </a:solidFill>
              <a:headEnd type="triangle"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21"/>
            <p:cNvSpPr txBox="1"/>
            <p:nvPr/>
          </p:nvSpPr>
          <p:spPr>
            <a:xfrm>
              <a:off x="6442843" y="2708920"/>
              <a:ext cx="38183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aseline="30000" dirty="0" smtClean="0"/>
                <a:t>3</a:t>
              </a:r>
              <a:r>
                <a:rPr lang="en-US" sz="1200" dirty="0" smtClean="0"/>
                <a:t>D</a:t>
              </a:r>
              <a:r>
                <a:rPr lang="en-US" sz="1200" baseline="-25000" dirty="0"/>
                <a:t>3</a:t>
              </a:r>
            </a:p>
          </p:txBody>
        </p:sp>
        <p:sp>
          <p:nvSpPr>
            <p:cNvPr id="17" name="TextBox 22"/>
            <p:cNvSpPr txBox="1"/>
            <p:nvPr/>
          </p:nvSpPr>
          <p:spPr>
            <a:xfrm>
              <a:off x="6442843" y="3013720"/>
              <a:ext cx="38183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aseline="30000" dirty="0" smtClean="0"/>
                <a:t>3</a:t>
              </a:r>
              <a:r>
                <a:rPr lang="en-US" sz="1200" dirty="0" smtClean="0"/>
                <a:t>D</a:t>
              </a:r>
              <a:r>
                <a:rPr lang="en-US" sz="1200" baseline="-25000" dirty="0" smtClean="0"/>
                <a:t>2</a:t>
              </a:r>
              <a:endParaRPr lang="en-US" sz="1200" baseline="-25000" dirty="0"/>
            </a:p>
          </p:txBody>
        </p:sp>
        <p:sp>
          <p:nvSpPr>
            <p:cNvPr id="18" name="TextBox 23"/>
            <p:cNvSpPr txBox="1"/>
            <p:nvPr/>
          </p:nvSpPr>
          <p:spPr>
            <a:xfrm>
              <a:off x="6442843" y="3242320"/>
              <a:ext cx="38183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aseline="30000" dirty="0" smtClean="0"/>
                <a:t>3</a:t>
              </a:r>
              <a:r>
                <a:rPr lang="en-US" sz="1200" dirty="0" smtClean="0"/>
                <a:t>D</a:t>
              </a:r>
              <a:r>
                <a:rPr lang="en-US" sz="1200" baseline="-25000" dirty="0"/>
                <a:t>1</a:t>
              </a:r>
            </a:p>
          </p:txBody>
        </p:sp>
        <p:sp>
          <p:nvSpPr>
            <p:cNvPr id="19" name="TextBox 24"/>
            <p:cNvSpPr txBox="1"/>
            <p:nvPr/>
          </p:nvSpPr>
          <p:spPr>
            <a:xfrm>
              <a:off x="6449255" y="3623320"/>
              <a:ext cx="36740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aseline="30000" dirty="0" smtClean="0"/>
                <a:t>3</a:t>
              </a:r>
              <a:r>
                <a:rPr lang="en-US" sz="1200" dirty="0"/>
                <a:t>P</a:t>
              </a:r>
              <a:r>
                <a:rPr lang="en-US" sz="1200" baseline="-25000" dirty="0" smtClean="0"/>
                <a:t>2</a:t>
              </a:r>
              <a:endParaRPr lang="en-US" sz="1200" baseline="-25000" dirty="0"/>
            </a:p>
          </p:txBody>
        </p:sp>
        <p:sp>
          <p:nvSpPr>
            <p:cNvPr id="20" name="TextBox 25"/>
            <p:cNvSpPr txBox="1"/>
            <p:nvPr/>
          </p:nvSpPr>
          <p:spPr>
            <a:xfrm>
              <a:off x="6442843" y="3928120"/>
              <a:ext cx="36740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aseline="30000" dirty="0" smtClean="0"/>
                <a:t>3</a:t>
              </a:r>
              <a:r>
                <a:rPr lang="en-US" sz="1200" dirty="0" smtClean="0"/>
                <a:t>P</a:t>
              </a:r>
              <a:r>
                <a:rPr lang="en-US" sz="1200" baseline="-25000" dirty="0"/>
                <a:t>1</a:t>
              </a:r>
            </a:p>
          </p:txBody>
        </p:sp>
        <p:sp>
          <p:nvSpPr>
            <p:cNvPr id="21" name="TextBox 26"/>
            <p:cNvSpPr txBox="1"/>
            <p:nvPr/>
          </p:nvSpPr>
          <p:spPr>
            <a:xfrm>
              <a:off x="6449255" y="4156720"/>
              <a:ext cx="36740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aseline="30000" dirty="0" smtClean="0"/>
                <a:t>3</a:t>
              </a:r>
              <a:r>
                <a:rPr lang="en-US" sz="1200" dirty="0" smtClean="0"/>
                <a:t>P</a:t>
              </a:r>
              <a:r>
                <a:rPr lang="en-US" sz="1200" baseline="-25000" dirty="0" smtClean="0"/>
                <a:t>0</a:t>
              </a:r>
              <a:endParaRPr lang="en-US" sz="1200" baseline="-25000" dirty="0"/>
            </a:p>
          </p:txBody>
        </p:sp>
        <p:sp>
          <p:nvSpPr>
            <p:cNvPr id="22" name="TextBox 27"/>
            <p:cNvSpPr txBox="1"/>
            <p:nvPr/>
          </p:nvSpPr>
          <p:spPr>
            <a:xfrm>
              <a:off x="2564769" y="4145834"/>
              <a:ext cx="107112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latin typeface="Symbol" pitchFamily="18" charset="2"/>
                </a:rPr>
                <a:t>l</a:t>
              </a:r>
              <a:r>
                <a:rPr lang="en-US" sz="1200" dirty="0" smtClean="0"/>
                <a:t> = 398.9 nm</a:t>
              </a:r>
              <a:endParaRPr lang="en-US" sz="1200" dirty="0"/>
            </a:p>
            <a:p>
              <a:r>
                <a:rPr lang="en-US" sz="1200" dirty="0" smtClean="0">
                  <a:latin typeface="Symbol" pitchFamily="18" charset="2"/>
                </a:rPr>
                <a:t>t</a:t>
              </a:r>
              <a:r>
                <a:rPr lang="en-US" sz="1200" dirty="0" smtClean="0"/>
                <a:t> = 5.5 ns</a:t>
              </a:r>
            </a:p>
            <a:p>
              <a:r>
                <a:rPr lang="en-US" sz="1200" dirty="0">
                  <a:latin typeface="Symbol" pitchFamily="18" charset="2"/>
                </a:rPr>
                <a:t>g</a:t>
              </a:r>
              <a:r>
                <a:rPr lang="en-US" sz="1200" dirty="0" smtClean="0"/>
                <a:t> = 28.93 MHz</a:t>
              </a:r>
            </a:p>
          </p:txBody>
        </p:sp>
        <p:sp>
          <p:nvSpPr>
            <p:cNvPr id="23" name="TextBox 28"/>
            <p:cNvSpPr txBox="1"/>
            <p:nvPr/>
          </p:nvSpPr>
          <p:spPr>
            <a:xfrm>
              <a:off x="3987296" y="4437112"/>
              <a:ext cx="108876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latin typeface="Symbol" pitchFamily="18" charset="2"/>
                </a:rPr>
                <a:t>l</a:t>
              </a:r>
              <a:r>
                <a:rPr lang="en-US" sz="1200" dirty="0"/>
                <a:t> = </a:t>
              </a:r>
              <a:r>
                <a:rPr lang="en-US" sz="1200" dirty="0" smtClean="0"/>
                <a:t>555.8 nm</a:t>
              </a:r>
            </a:p>
            <a:p>
              <a:r>
                <a:rPr lang="en-US" sz="1200" dirty="0">
                  <a:latin typeface="Symbol" pitchFamily="18" charset="2"/>
                </a:rPr>
                <a:t>t</a:t>
              </a:r>
              <a:r>
                <a:rPr lang="en-US" sz="1200" dirty="0"/>
                <a:t> = </a:t>
              </a:r>
              <a:r>
                <a:rPr lang="en-US" sz="1200" dirty="0" smtClean="0"/>
                <a:t>850 </a:t>
              </a:r>
              <a:r>
                <a:rPr lang="en-US" sz="1200" dirty="0"/>
                <a:t>ns</a:t>
              </a:r>
            </a:p>
            <a:p>
              <a:r>
                <a:rPr lang="en-US" sz="1200" dirty="0">
                  <a:latin typeface="Symbol" pitchFamily="18" charset="2"/>
                </a:rPr>
                <a:t>g</a:t>
              </a:r>
              <a:r>
                <a:rPr lang="en-US" sz="1200" dirty="0" smtClean="0"/>
                <a:t> </a:t>
              </a:r>
              <a:r>
                <a:rPr lang="en-US" sz="1200" dirty="0"/>
                <a:t>= </a:t>
              </a:r>
              <a:r>
                <a:rPr lang="en-US" sz="1200" dirty="0" smtClean="0"/>
                <a:t>187.24 kHz</a:t>
              </a:r>
              <a:endParaRPr lang="en-US" sz="1200" dirty="0"/>
            </a:p>
          </p:txBody>
        </p:sp>
        <p:cxnSp>
          <p:nvCxnSpPr>
            <p:cNvPr id="24" name="Straight Arrow Connector 29"/>
            <p:cNvCxnSpPr/>
            <p:nvPr/>
          </p:nvCxnSpPr>
          <p:spPr>
            <a:xfrm flipH="1">
              <a:off x="4537843" y="4051231"/>
              <a:ext cx="990600" cy="1872136"/>
            </a:xfrm>
            <a:prstGeom prst="straightConnector1">
              <a:avLst/>
            </a:prstGeom>
            <a:ln w="28575">
              <a:solidFill>
                <a:srgbClr val="00B050"/>
              </a:solidFill>
              <a:headEnd type="triangle"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32"/>
            <p:cNvCxnSpPr/>
            <p:nvPr/>
          </p:nvCxnSpPr>
          <p:spPr>
            <a:xfrm flipH="1">
              <a:off x="4822165" y="4279830"/>
              <a:ext cx="858678" cy="1664718"/>
            </a:xfrm>
            <a:prstGeom prst="straightConnector1">
              <a:avLst/>
            </a:prstGeom>
            <a:ln w="28575">
              <a:solidFill>
                <a:srgbClr val="F4E90C"/>
              </a:solidFill>
              <a:headEnd type="triangle"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36"/>
            <p:cNvSpPr txBox="1"/>
            <p:nvPr/>
          </p:nvSpPr>
          <p:spPr>
            <a:xfrm>
              <a:off x="5371850" y="4933617"/>
              <a:ext cx="136039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latin typeface="Symbol" pitchFamily="18" charset="2"/>
                </a:rPr>
                <a:t>l</a:t>
              </a:r>
              <a:r>
                <a:rPr lang="el-GR" sz="1200" dirty="0" smtClean="0"/>
                <a:t> </a:t>
              </a:r>
              <a:r>
                <a:rPr lang="el-GR" sz="1200" dirty="0"/>
                <a:t>= 578.4 </a:t>
              </a:r>
              <a:r>
                <a:rPr lang="en-US" sz="1200" dirty="0"/>
                <a:t>nm</a:t>
              </a:r>
            </a:p>
            <a:p>
              <a:r>
                <a:rPr lang="en-US" sz="1200" dirty="0">
                  <a:latin typeface="Symbol" pitchFamily="18" charset="2"/>
                </a:rPr>
                <a:t>t</a:t>
              </a:r>
              <a:r>
                <a:rPr lang="el-GR" sz="1200" dirty="0" smtClean="0"/>
                <a:t> </a:t>
              </a:r>
              <a:r>
                <a:rPr lang="el-GR" sz="1200" dirty="0"/>
                <a:t>= 21 </a:t>
              </a:r>
              <a:r>
                <a:rPr lang="en-US" sz="1200" dirty="0" smtClean="0"/>
                <a:t>s (</a:t>
              </a:r>
              <a:r>
                <a:rPr lang="en-US" sz="1200" baseline="30000" dirty="0" smtClean="0"/>
                <a:t>171</a:t>
              </a:r>
              <a:r>
                <a:rPr lang="en-US" sz="1200" dirty="0" smtClean="0"/>
                <a:t>Yb)</a:t>
              </a:r>
              <a:endParaRPr lang="en-US" sz="1200" dirty="0"/>
            </a:p>
            <a:p>
              <a:r>
                <a:rPr lang="en-US" sz="1200" dirty="0"/>
                <a:t> </a:t>
              </a:r>
              <a:r>
                <a:rPr lang="en-US" sz="1200" dirty="0" smtClean="0"/>
                <a:t>     24 </a:t>
              </a:r>
              <a:r>
                <a:rPr lang="en-US" sz="1200" dirty="0"/>
                <a:t>s (</a:t>
              </a:r>
              <a:r>
                <a:rPr lang="en-US" sz="1200" baseline="30000" dirty="0"/>
                <a:t>173</a:t>
              </a:r>
              <a:r>
                <a:rPr lang="en-US" sz="1200" dirty="0"/>
                <a:t>Yb)</a:t>
              </a:r>
            </a:p>
            <a:p>
              <a:r>
                <a:rPr lang="en-US" sz="1200" dirty="0" smtClean="0">
                  <a:latin typeface="Symbol" pitchFamily="18" charset="2"/>
                </a:rPr>
                <a:t>g</a:t>
              </a:r>
              <a:r>
                <a:rPr lang="el-GR" sz="1200" dirty="0" smtClean="0"/>
                <a:t> </a:t>
              </a:r>
              <a:r>
                <a:rPr lang="el-GR" sz="1200" dirty="0"/>
                <a:t>= 7.6 </a:t>
              </a:r>
              <a:r>
                <a:rPr lang="en-US" sz="1200" dirty="0" err="1" smtClean="0"/>
                <a:t>mHz</a:t>
              </a:r>
              <a:r>
                <a:rPr lang="en-US" sz="1200" dirty="0" smtClean="0"/>
                <a:t> (</a:t>
              </a:r>
              <a:r>
                <a:rPr lang="en-US" sz="1200" baseline="30000" dirty="0" smtClean="0"/>
                <a:t>171</a:t>
              </a:r>
              <a:r>
                <a:rPr lang="en-US" sz="1200" dirty="0" smtClean="0"/>
                <a:t>Yb)</a:t>
              </a:r>
            </a:p>
            <a:p>
              <a:r>
                <a:rPr lang="en-US" sz="1200" dirty="0" smtClean="0"/>
                <a:t>      6.6 </a:t>
              </a:r>
              <a:r>
                <a:rPr lang="en-US" sz="1200" dirty="0" err="1" smtClean="0"/>
                <a:t>mHz</a:t>
              </a:r>
              <a:r>
                <a:rPr lang="en-US" sz="1200" dirty="0" smtClean="0"/>
                <a:t> (</a:t>
              </a:r>
              <a:r>
                <a:rPr lang="en-US" sz="1200" baseline="30000" dirty="0" smtClean="0"/>
                <a:t>173</a:t>
              </a:r>
              <a:r>
                <a:rPr lang="en-US" sz="1200" dirty="0" smtClean="0"/>
                <a:t>Yb)</a:t>
              </a:r>
              <a:endParaRPr lang="en-US" sz="1200" baseline="30000" dirty="0"/>
            </a:p>
          </p:txBody>
        </p:sp>
        <p:cxnSp>
          <p:nvCxnSpPr>
            <p:cNvPr id="27" name="Straight Connector 2"/>
            <p:cNvCxnSpPr/>
            <p:nvPr/>
          </p:nvCxnSpPr>
          <p:spPr>
            <a:xfrm>
              <a:off x="3503195" y="5938610"/>
              <a:ext cx="1554480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9"/>
            <p:cNvCxnSpPr/>
            <p:nvPr/>
          </p:nvCxnSpPr>
          <p:spPr>
            <a:xfrm>
              <a:off x="3503195" y="2984431"/>
              <a:ext cx="1554480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38"/>
            <p:cNvSpPr txBox="1"/>
            <p:nvPr/>
          </p:nvSpPr>
          <p:spPr>
            <a:xfrm>
              <a:off x="6085911" y="4279830"/>
              <a:ext cx="48282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6</a:t>
              </a:r>
              <a:r>
                <a:rPr lang="en-US" sz="1200" i="1" dirty="0" smtClean="0"/>
                <a:t>s</a:t>
              </a:r>
              <a:r>
                <a:rPr lang="en-US" sz="1200" dirty="0" smtClean="0"/>
                <a:t>6</a:t>
              </a:r>
              <a:r>
                <a:rPr lang="en-US" sz="1200" i="1" dirty="0" smtClean="0"/>
                <a:t>p</a:t>
              </a:r>
              <a:endParaRPr lang="en-US" sz="1200" i="1" baseline="30000" dirty="0"/>
            </a:p>
          </p:txBody>
        </p:sp>
        <p:sp>
          <p:nvSpPr>
            <p:cNvPr id="30" name="TextBox 39"/>
            <p:cNvSpPr txBox="1"/>
            <p:nvPr/>
          </p:nvSpPr>
          <p:spPr>
            <a:xfrm>
              <a:off x="4624270" y="3004030"/>
              <a:ext cx="48282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6</a:t>
              </a:r>
              <a:r>
                <a:rPr lang="en-US" sz="1200" i="1" dirty="0" smtClean="0"/>
                <a:t>s</a:t>
              </a:r>
              <a:r>
                <a:rPr lang="en-US" sz="1200" dirty="0" smtClean="0"/>
                <a:t>6</a:t>
              </a:r>
              <a:r>
                <a:rPr lang="en-US" sz="1200" i="1" dirty="0" smtClean="0"/>
                <a:t>p</a:t>
              </a:r>
              <a:endParaRPr lang="en-US" sz="1200" i="1" baseline="30000" dirty="0"/>
            </a:p>
          </p:txBody>
        </p:sp>
        <p:sp>
          <p:nvSpPr>
            <p:cNvPr id="31" name="TextBox 40"/>
            <p:cNvSpPr txBox="1"/>
            <p:nvPr/>
          </p:nvSpPr>
          <p:spPr>
            <a:xfrm>
              <a:off x="6085911" y="3363266"/>
              <a:ext cx="48282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6</a:t>
              </a:r>
              <a:r>
                <a:rPr lang="en-US" sz="1200" i="1" dirty="0" smtClean="0"/>
                <a:t>s</a:t>
              </a:r>
              <a:r>
                <a:rPr lang="en-US" sz="1200" dirty="0" smtClean="0"/>
                <a:t>5</a:t>
              </a:r>
              <a:r>
                <a:rPr lang="en-US" sz="1200" i="1" dirty="0" smtClean="0"/>
                <a:t>d</a:t>
              </a:r>
              <a:endParaRPr lang="en-US" sz="1200" i="1" baseline="30000" dirty="0"/>
            </a:p>
          </p:txBody>
        </p:sp>
      </p:grpSp>
      <p:sp>
        <p:nvSpPr>
          <p:cNvPr id="32" name="31 Rectángulo"/>
          <p:cNvSpPr/>
          <p:nvPr/>
        </p:nvSpPr>
        <p:spPr>
          <a:xfrm>
            <a:off x="0" y="1"/>
            <a:ext cx="9144000" cy="980727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MX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3" name="TextBox 5"/>
          <p:cNvSpPr txBox="1">
            <a:spLocks noChangeArrowheads="1"/>
          </p:cNvSpPr>
          <p:nvPr/>
        </p:nvSpPr>
        <p:spPr bwMode="auto">
          <a:xfrm>
            <a:off x="-36512" y="220578"/>
            <a:ext cx="9144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indent="342900" algn="ctr" eaLnBrk="0" hangingPunct="0">
              <a:tabLst>
                <a:tab pos="3486150" algn="l"/>
              </a:tabLst>
              <a:defRPr/>
            </a:pPr>
            <a:r>
              <a:rPr lang="en-US" sz="2400" b="1" dirty="0" smtClean="0">
                <a:solidFill>
                  <a:schemeClr val="bg1"/>
                </a:solidFill>
              </a:rPr>
              <a:t>Future Work</a:t>
            </a:r>
            <a:endParaRPr lang="es-MX" sz="2400" dirty="0">
              <a:solidFill>
                <a:schemeClr val="bg1"/>
              </a:solidFill>
              <a:effectLst>
                <a:outerShdw blurRad="60007" dist="310007" dir="7680000" sy="30000" kx="1300200" algn="ctr" rotWithShape="0">
                  <a:schemeClr val="bg1">
                    <a:alpha val="32000"/>
                  </a:scheme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34" name="33 CuadroTexto"/>
          <p:cNvSpPr txBox="1"/>
          <p:nvPr/>
        </p:nvSpPr>
        <p:spPr>
          <a:xfrm>
            <a:off x="1763688" y="980728"/>
            <a:ext cx="54726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800" baseline="30000" dirty="0" smtClean="0"/>
              <a:t>171</a:t>
            </a:r>
            <a:r>
              <a:rPr lang="es-MX" sz="2800" dirty="0" smtClean="0"/>
              <a:t>Yb </a:t>
            </a:r>
            <a:r>
              <a:rPr lang="es-MX" sz="2800" dirty="0" err="1" smtClean="0"/>
              <a:t>Lattice</a:t>
            </a:r>
            <a:r>
              <a:rPr lang="es-MX" sz="2800" dirty="0" smtClean="0"/>
              <a:t> </a:t>
            </a:r>
            <a:r>
              <a:rPr lang="es-MX" sz="2800" dirty="0" err="1" smtClean="0"/>
              <a:t>Clock</a:t>
            </a:r>
            <a:r>
              <a:rPr lang="es-MX" sz="2800" dirty="0" smtClean="0"/>
              <a:t>  </a:t>
            </a:r>
            <a:endParaRPr lang="es-MX" sz="2800" dirty="0"/>
          </a:p>
        </p:txBody>
      </p:sp>
      <p:sp>
        <p:nvSpPr>
          <p:cNvPr id="35" name="Rectangle 4"/>
          <p:cNvSpPr>
            <a:spLocks noChangeArrowheads="1"/>
          </p:cNvSpPr>
          <p:nvPr/>
        </p:nvSpPr>
        <p:spPr bwMode="auto">
          <a:xfrm>
            <a:off x="286742" y="2242071"/>
            <a:ext cx="4356100" cy="1476375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MX"/>
          </a:p>
        </p:txBody>
      </p:sp>
      <p:sp>
        <p:nvSpPr>
          <p:cNvPr id="36" name="Rectangle 5" descr="Light horizontal"/>
          <p:cNvSpPr>
            <a:spLocks noChangeArrowheads="1"/>
          </p:cNvSpPr>
          <p:nvPr/>
        </p:nvSpPr>
        <p:spPr bwMode="auto">
          <a:xfrm>
            <a:off x="2050455" y="2169046"/>
            <a:ext cx="750887" cy="1665288"/>
          </a:xfrm>
          <a:prstGeom prst="rect">
            <a:avLst/>
          </a:prstGeom>
          <a:pattFill prst="ltHorz">
            <a:fgClr>
              <a:srgbClr val="FF6969"/>
            </a:fgClr>
            <a:bgClr>
              <a:schemeClr val="bg1"/>
            </a:bgClr>
          </a:patt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MX"/>
          </a:p>
        </p:txBody>
      </p:sp>
      <p:sp>
        <p:nvSpPr>
          <p:cNvPr id="37" name="Rectangle 7" descr="blanc)"/>
          <p:cNvSpPr>
            <a:spLocks noChangeArrowheads="1"/>
          </p:cNvSpPr>
          <p:nvPr/>
        </p:nvSpPr>
        <p:spPr bwMode="auto">
          <a:xfrm rot="5400000">
            <a:off x="1989336" y="1177652"/>
            <a:ext cx="750888" cy="3641725"/>
          </a:xfrm>
          <a:prstGeom prst="rect">
            <a:avLst/>
          </a:prstGeom>
          <a:pattFill prst="dkVert">
            <a:fgClr>
              <a:srgbClr val="FF6969"/>
            </a:fgClr>
            <a:bgClr>
              <a:schemeClr val="bg1"/>
            </a:bgClr>
          </a:patt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MX"/>
          </a:p>
        </p:txBody>
      </p:sp>
      <p:sp>
        <p:nvSpPr>
          <p:cNvPr id="38" name="Arc 10"/>
          <p:cNvSpPr>
            <a:spLocks/>
          </p:cNvSpPr>
          <p:nvPr/>
        </p:nvSpPr>
        <p:spPr bwMode="auto">
          <a:xfrm rot="5400000">
            <a:off x="3212261" y="1820133"/>
            <a:ext cx="405393" cy="1820768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600"/>
              <a:gd name="T1" fmla="*/ 0 h 21600"/>
              <a:gd name="T2" fmla="*/ 21600 w 21600"/>
              <a:gd name="T3" fmla="*/ 21600 h 21600"/>
              <a:gd name="T4" fmla="*/ 0 w 2160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s-MX"/>
          </a:p>
        </p:txBody>
      </p:sp>
      <p:sp>
        <p:nvSpPr>
          <p:cNvPr id="39" name="Arc 11"/>
          <p:cNvSpPr>
            <a:spLocks/>
          </p:cNvSpPr>
          <p:nvPr/>
        </p:nvSpPr>
        <p:spPr bwMode="auto">
          <a:xfrm rot="5400000" flipV="1">
            <a:off x="1435755" y="1820133"/>
            <a:ext cx="405393" cy="1820768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600"/>
              <a:gd name="T1" fmla="*/ 0 h 21600"/>
              <a:gd name="T2" fmla="*/ 21600 w 21600"/>
              <a:gd name="T3" fmla="*/ 21600 h 21600"/>
              <a:gd name="T4" fmla="*/ 0 w 2160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s-MX"/>
          </a:p>
        </p:txBody>
      </p:sp>
      <p:grpSp>
        <p:nvGrpSpPr>
          <p:cNvPr id="4" name="Group 12"/>
          <p:cNvGrpSpPr>
            <a:grpSpLocks/>
          </p:cNvGrpSpPr>
          <p:nvPr/>
        </p:nvGrpSpPr>
        <p:grpSpPr bwMode="auto">
          <a:xfrm rot="5400000">
            <a:off x="2345726" y="1408630"/>
            <a:ext cx="361958" cy="3597275"/>
            <a:chOff x="1647" y="12793"/>
            <a:chExt cx="175" cy="1788"/>
          </a:xfrm>
          <a:solidFill>
            <a:schemeClr val="bg1"/>
          </a:solidFill>
        </p:grpSpPr>
        <p:sp>
          <p:nvSpPr>
            <p:cNvPr id="41" name="Arc 13"/>
            <p:cNvSpPr>
              <a:spLocks/>
            </p:cNvSpPr>
            <p:nvPr/>
          </p:nvSpPr>
          <p:spPr bwMode="auto">
            <a:xfrm flipH="1">
              <a:off x="1647" y="12793"/>
              <a:ext cx="175" cy="905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MX"/>
            </a:p>
          </p:txBody>
        </p:sp>
        <p:sp>
          <p:nvSpPr>
            <p:cNvPr id="42" name="Arc 14"/>
            <p:cNvSpPr>
              <a:spLocks/>
            </p:cNvSpPr>
            <p:nvPr/>
          </p:nvSpPr>
          <p:spPr bwMode="auto">
            <a:xfrm flipH="1" flipV="1">
              <a:off x="1647" y="13676"/>
              <a:ext cx="175" cy="905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MX"/>
            </a:p>
          </p:txBody>
        </p:sp>
      </p:grpSp>
      <p:grpSp>
        <p:nvGrpSpPr>
          <p:cNvPr id="5" name="Group 15"/>
          <p:cNvGrpSpPr>
            <a:grpSpLocks/>
          </p:cNvGrpSpPr>
          <p:nvPr/>
        </p:nvGrpSpPr>
        <p:grpSpPr bwMode="auto">
          <a:xfrm rot="5400000">
            <a:off x="199" y="2744515"/>
            <a:ext cx="1176337" cy="460375"/>
            <a:chOff x="488" y="3371"/>
            <a:chExt cx="741" cy="290"/>
          </a:xfrm>
        </p:grpSpPr>
        <p:sp>
          <p:nvSpPr>
            <p:cNvPr id="44" name="AutoShape 16"/>
            <p:cNvSpPr>
              <a:spLocks noChangeArrowheads="1"/>
            </p:cNvSpPr>
            <p:nvPr/>
          </p:nvSpPr>
          <p:spPr bwMode="auto">
            <a:xfrm rot="16200000">
              <a:off x="715" y="3144"/>
              <a:ext cx="286" cy="740"/>
            </a:xfrm>
            <a:prstGeom prst="flowChartOnlineStorage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s-MX"/>
            </a:p>
          </p:txBody>
        </p:sp>
        <p:sp>
          <p:nvSpPr>
            <p:cNvPr id="45" name="Rectangle 17"/>
            <p:cNvSpPr>
              <a:spLocks noChangeArrowheads="1"/>
            </p:cNvSpPr>
            <p:nvPr/>
          </p:nvSpPr>
          <p:spPr bwMode="auto">
            <a:xfrm rot="16200000">
              <a:off x="757" y="3189"/>
              <a:ext cx="204" cy="740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s-MX"/>
            </a:p>
          </p:txBody>
        </p:sp>
      </p:grpSp>
      <p:grpSp>
        <p:nvGrpSpPr>
          <p:cNvPr id="40" name="Group 18"/>
          <p:cNvGrpSpPr>
            <a:grpSpLocks/>
          </p:cNvGrpSpPr>
          <p:nvPr/>
        </p:nvGrpSpPr>
        <p:grpSpPr bwMode="auto">
          <a:xfrm rot="16200000">
            <a:off x="3741142" y="2742134"/>
            <a:ext cx="1176338" cy="461962"/>
            <a:chOff x="1462" y="15740"/>
            <a:chExt cx="568" cy="229"/>
          </a:xfrm>
        </p:grpSpPr>
        <p:sp>
          <p:nvSpPr>
            <p:cNvPr id="47" name="AutoShape 19"/>
            <p:cNvSpPr>
              <a:spLocks noChangeArrowheads="1"/>
            </p:cNvSpPr>
            <p:nvPr/>
          </p:nvSpPr>
          <p:spPr bwMode="auto">
            <a:xfrm rot="16200000">
              <a:off x="1634" y="15569"/>
              <a:ext cx="226" cy="567"/>
            </a:xfrm>
            <a:prstGeom prst="flowChartOnlineStorage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s-MX"/>
            </a:p>
          </p:txBody>
        </p:sp>
        <p:sp>
          <p:nvSpPr>
            <p:cNvPr id="48" name="Rectangle 20"/>
            <p:cNvSpPr>
              <a:spLocks noChangeArrowheads="1"/>
            </p:cNvSpPr>
            <p:nvPr/>
          </p:nvSpPr>
          <p:spPr bwMode="auto">
            <a:xfrm rot="16200000">
              <a:off x="1665" y="15605"/>
              <a:ext cx="161" cy="567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s-MX"/>
            </a:p>
          </p:txBody>
        </p:sp>
      </p:grpSp>
      <p:pic>
        <p:nvPicPr>
          <p:cNvPr id="49" name="Picture 24" descr="lattice_atom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91680" y="2492896"/>
            <a:ext cx="1470025" cy="1108075"/>
          </a:xfrm>
          <a:prstGeom prst="rect">
            <a:avLst/>
          </a:prstGeom>
          <a:noFill/>
        </p:spPr>
      </p:pic>
      <p:sp>
        <p:nvSpPr>
          <p:cNvPr id="50" name="Line 25"/>
          <p:cNvSpPr>
            <a:spLocks noChangeShapeType="1"/>
          </p:cNvSpPr>
          <p:nvPr/>
        </p:nvSpPr>
        <p:spPr bwMode="auto">
          <a:xfrm flipV="1">
            <a:off x="1007467" y="2350021"/>
            <a:ext cx="2665413" cy="1258888"/>
          </a:xfrm>
          <a:prstGeom prst="line">
            <a:avLst/>
          </a:prstGeom>
          <a:noFill/>
          <a:ln w="31750">
            <a:solidFill>
              <a:srgbClr val="339966"/>
            </a:solidFill>
            <a:round/>
            <a:headEnd/>
            <a:tailEnd type="stealth" w="med" len="lg"/>
          </a:ln>
          <a:effectLst/>
        </p:spPr>
        <p:txBody>
          <a:bodyPr>
            <a:spAutoFit/>
          </a:bodyPr>
          <a:lstStyle/>
          <a:p>
            <a:endParaRPr lang="es-MX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8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6575" y="2060848"/>
            <a:ext cx="7707873" cy="3384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1" name="20 Rectángulo"/>
          <p:cNvSpPr/>
          <p:nvPr/>
        </p:nvSpPr>
        <p:spPr>
          <a:xfrm>
            <a:off x="0" y="1"/>
            <a:ext cx="9144000" cy="980727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MX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" name="TextBox 5"/>
          <p:cNvSpPr txBox="1">
            <a:spLocks noChangeArrowheads="1"/>
          </p:cNvSpPr>
          <p:nvPr/>
        </p:nvSpPr>
        <p:spPr bwMode="auto">
          <a:xfrm>
            <a:off x="-36512" y="220578"/>
            <a:ext cx="9144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indent="342900" algn="ctr" eaLnBrk="0" hangingPunct="0">
              <a:tabLst>
                <a:tab pos="3486150" algn="l"/>
              </a:tabLst>
              <a:defRPr/>
            </a:pPr>
            <a:r>
              <a:rPr lang="en-US" sz="2400" b="1" dirty="0" smtClean="0">
                <a:solidFill>
                  <a:schemeClr val="bg1"/>
                </a:solidFill>
              </a:rPr>
              <a:t>Future Work</a:t>
            </a:r>
            <a:endParaRPr lang="es-MX" sz="2400" dirty="0">
              <a:solidFill>
                <a:schemeClr val="bg1"/>
              </a:solidFill>
              <a:effectLst>
                <a:outerShdw blurRad="60007" dist="310007" dir="7680000" sy="30000" kx="1300200" algn="ctr" rotWithShape="0">
                  <a:schemeClr val="bg1">
                    <a:alpha val="32000"/>
                  </a:scheme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 t="8950"/>
          <a:stretch>
            <a:fillRect/>
          </a:stretch>
        </p:blipFill>
        <p:spPr bwMode="auto">
          <a:xfrm>
            <a:off x="1104831" y="1628800"/>
            <a:ext cx="7073878" cy="460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2 CuadroTexto"/>
          <p:cNvSpPr txBox="1"/>
          <p:nvPr/>
        </p:nvSpPr>
        <p:spPr>
          <a:xfrm>
            <a:off x="0" y="-27384"/>
            <a:ext cx="9144000" cy="892552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es-MX" sz="1000" dirty="0" smtClean="0">
              <a:solidFill>
                <a:schemeClr val="bg1"/>
              </a:solidFill>
            </a:endParaRPr>
          </a:p>
          <a:p>
            <a:pPr algn="ctr"/>
            <a:r>
              <a:rPr lang="es-MX" sz="3200" dirty="0" err="1" smtClean="0">
                <a:solidFill>
                  <a:schemeClr val="bg1"/>
                </a:solidFill>
              </a:rPr>
              <a:t>O</a:t>
            </a:r>
            <a:r>
              <a:rPr lang="es-MX" sz="3200" dirty="0" err="1" smtClean="0">
                <a:solidFill>
                  <a:schemeClr val="bg1"/>
                </a:solidFill>
              </a:rPr>
              <a:t>ptical</a:t>
            </a:r>
            <a:r>
              <a:rPr lang="es-MX" sz="3200" dirty="0" smtClean="0">
                <a:solidFill>
                  <a:schemeClr val="bg1"/>
                </a:solidFill>
              </a:rPr>
              <a:t> Time </a:t>
            </a:r>
            <a:r>
              <a:rPr lang="es-MX" sz="3200" dirty="0" err="1" smtClean="0">
                <a:solidFill>
                  <a:schemeClr val="bg1"/>
                </a:solidFill>
              </a:rPr>
              <a:t>Scales</a:t>
            </a:r>
            <a:r>
              <a:rPr lang="es-MX" sz="3200" dirty="0" smtClean="0">
                <a:solidFill>
                  <a:schemeClr val="bg1"/>
                </a:solidFill>
              </a:rPr>
              <a:t> </a:t>
            </a:r>
            <a:r>
              <a:rPr lang="es-MX" sz="3200" dirty="0" smtClean="0">
                <a:solidFill>
                  <a:schemeClr val="bg1"/>
                </a:solidFill>
              </a:rPr>
              <a:t>(?)</a:t>
            </a:r>
          </a:p>
          <a:p>
            <a:pPr algn="ctr"/>
            <a:endParaRPr lang="es-MX" sz="1000" dirty="0">
              <a:solidFill>
                <a:schemeClr val="bg1"/>
              </a:solidFill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6732240" y="4797152"/>
            <a:ext cx="1440160" cy="400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MX" sz="1600" b="1" dirty="0" smtClean="0">
                <a:solidFill>
                  <a:srgbClr val="008000"/>
                </a:solidFill>
              </a:rPr>
              <a:t>Time </a:t>
            </a:r>
            <a:r>
              <a:rPr lang="es-MX" sz="1600" b="1" dirty="0" err="1" smtClean="0">
                <a:solidFill>
                  <a:srgbClr val="008000"/>
                </a:solidFill>
              </a:rPr>
              <a:t>scale</a:t>
            </a:r>
            <a:r>
              <a:rPr lang="es-MX" sz="1600" b="1" dirty="0" smtClean="0">
                <a:solidFill>
                  <a:srgbClr val="008000"/>
                </a:solidFill>
              </a:rPr>
              <a:t> (</a:t>
            </a:r>
            <a:r>
              <a:rPr lang="es-MX" sz="2000" b="1" dirty="0" smtClean="0">
                <a:solidFill>
                  <a:srgbClr val="FF0000"/>
                </a:solidFill>
              </a:rPr>
              <a:t>?</a:t>
            </a:r>
            <a:r>
              <a:rPr lang="es-MX" sz="1600" b="1" dirty="0" smtClean="0">
                <a:solidFill>
                  <a:srgbClr val="008000"/>
                </a:solidFill>
              </a:rPr>
              <a:t>)</a:t>
            </a:r>
            <a:endParaRPr lang="es-MX" sz="1600" b="1" dirty="0">
              <a:solidFill>
                <a:srgbClr val="008000"/>
              </a:solidFill>
            </a:endParaRPr>
          </a:p>
        </p:txBody>
      </p:sp>
      <p:pic>
        <p:nvPicPr>
          <p:cNvPr id="10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66590" y="5810119"/>
            <a:ext cx="993842" cy="78723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</p:pic>
      <p:grpSp>
        <p:nvGrpSpPr>
          <p:cNvPr id="8" name="7 Grupo"/>
          <p:cNvGrpSpPr/>
          <p:nvPr/>
        </p:nvGrpSpPr>
        <p:grpSpPr>
          <a:xfrm>
            <a:off x="395536" y="5877272"/>
            <a:ext cx="2088232" cy="781055"/>
            <a:chOff x="395536" y="5877272"/>
            <a:chExt cx="2088232" cy="781055"/>
          </a:xfrm>
        </p:grpSpPr>
        <p:pic>
          <p:nvPicPr>
            <p:cNvPr id="12" name="Picture 9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67544" y="5877272"/>
              <a:ext cx="1766615" cy="4856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3" name="12 CuadroTexto"/>
            <p:cNvSpPr txBox="1"/>
            <p:nvPr/>
          </p:nvSpPr>
          <p:spPr>
            <a:xfrm>
              <a:off x="395536" y="6381328"/>
              <a:ext cx="208823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sz="1200" cap="all" dirty="0" smtClean="0"/>
                <a:t>En beneficio de la Nación</a:t>
              </a:r>
              <a:endParaRPr lang="es-MX" sz="1200" cap="all" dirty="0"/>
            </a:p>
          </p:txBody>
        </p:sp>
      </p:grpSp>
    </p:spTree>
    <p:extLst>
      <p:ext uri="{BB962C8B-B14F-4D97-AF65-F5344CB8AC3E}">
        <p14:creationId xmlns:p14="http://schemas.microsoft.com/office/powerpoint/2010/main" xmlns="" val="3344505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8578" name="Picture 2"/>
          <p:cNvPicPr>
            <a:picLocks noChangeAspect="1" noChangeArrowheads="1"/>
          </p:cNvPicPr>
          <p:nvPr/>
        </p:nvPicPr>
        <p:blipFill>
          <a:blip r:embed="rId2" cstate="print">
            <a:lum bright="-20000" contrast="20000"/>
          </a:blip>
          <a:srcRect/>
          <a:stretch>
            <a:fillRect/>
          </a:stretch>
        </p:blipFill>
        <p:spPr bwMode="auto">
          <a:xfrm>
            <a:off x="1259632" y="980728"/>
            <a:ext cx="7078346" cy="4700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2 CuadroTexto"/>
          <p:cNvSpPr txBox="1"/>
          <p:nvPr/>
        </p:nvSpPr>
        <p:spPr>
          <a:xfrm>
            <a:off x="2483768" y="5877272"/>
            <a:ext cx="45365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400" dirty="0" smtClean="0"/>
              <a:t>Dr. Eduardo de Carlos López</a:t>
            </a:r>
            <a:endParaRPr lang="es-MX" sz="2400" dirty="0"/>
          </a:p>
        </p:txBody>
      </p:sp>
      <p:grpSp>
        <p:nvGrpSpPr>
          <p:cNvPr id="4" name="3 Grupo"/>
          <p:cNvGrpSpPr/>
          <p:nvPr/>
        </p:nvGrpSpPr>
        <p:grpSpPr>
          <a:xfrm>
            <a:off x="395536" y="5877272"/>
            <a:ext cx="2088232" cy="781055"/>
            <a:chOff x="395536" y="5877272"/>
            <a:chExt cx="2088232" cy="781055"/>
          </a:xfrm>
        </p:grpSpPr>
        <p:pic>
          <p:nvPicPr>
            <p:cNvPr id="5" name="Picture 9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67544" y="5877272"/>
              <a:ext cx="1766615" cy="4856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6" name="5 CuadroTexto"/>
            <p:cNvSpPr txBox="1"/>
            <p:nvPr/>
          </p:nvSpPr>
          <p:spPr>
            <a:xfrm>
              <a:off x="395536" y="6381328"/>
              <a:ext cx="208823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sz="1200" cap="all" dirty="0" smtClean="0"/>
                <a:t>En beneficio de la Nación</a:t>
              </a:r>
              <a:endParaRPr lang="es-MX" sz="1200" cap="all" dirty="0"/>
            </a:p>
          </p:txBody>
        </p:sp>
      </p:grpSp>
      <p:pic>
        <p:nvPicPr>
          <p:cNvPr id="7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66590" y="5810119"/>
            <a:ext cx="993842" cy="78723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02" name="Picture 2"/>
          <p:cNvPicPr>
            <a:picLocks noChangeAspect="1" noChangeArrowheads="1"/>
          </p:cNvPicPr>
          <p:nvPr/>
        </p:nvPicPr>
        <p:blipFill>
          <a:blip r:embed="rId2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2483767" y="1"/>
            <a:ext cx="455432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2 CuadroTexto"/>
          <p:cNvSpPr txBox="1"/>
          <p:nvPr/>
        </p:nvSpPr>
        <p:spPr>
          <a:xfrm>
            <a:off x="2843808" y="6021288"/>
            <a:ext cx="396044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400" dirty="0" smtClean="0"/>
              <a:t>Dr. Sergio López </a:t>
            </a:r>
            <a:r>
              <a:rPr lang="es-MX" sz="2400" dirty="0" err="1" smtClean="0"/>
              <a:t>López</a:t>
            </a:r>
            <a:endParaRPr lang="es-MX" sz="2400" dirty="0"/>
          </a:p>
        </p:txBody>
      </p:sp>
      <p:grpSp>
        <p:nvGrpSpPr>
          <p:cNvPr id="4" name="3 Grupo"/>
          <p:cNvGrpSpPr/>
          <p:nvPr/>
        </p:nvGrpSpPr>
        <p:grpSpPr>
          <a:xfrm>
            <a:off x="395536" y="5877272"/>
            <a:ext cx="2088232" cy="781055"/>
            <a:chOff x="395536" y="5877272"/>
            <a:chExt cx="2088232" cy="781055"/>
          </a:xfrm>
        </p:grpSpPr>
        <p:pic>
          <p:nvPicPr>
            <p:cNvPr id="5" name="Picture 9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67544" y="5877272"/>
              <a:ext cx="1766615" cy="4856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6" name="5 CuadroTexto"/>
            <p:cNvSpPr txBox="1"/>
            <p:nvPr/>
          </p:nvSpPr>
          <p:spPr>
            <a:xfrm>
              <a:off x="395536" y="6381328"/>
              <a:ext cx="208823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sz="1200" cap="all" dirty="0" smtClean="0"/>
                <a:t>En beneficio de la Nación</a:t>
              </a:r>
              <a:endParaRPr lang="es-MX" sz="1200" cap="all" dirty="0"/>
            </a:p>
          </p:txBody>
        </p:sp>
      </p:grpSp>
      <p:pic>
        <p:nvPicPr>
          <p:cNvPr id="7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66590" y="5810119"/>
            <a:ext cx="993842" cy="78723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4"/>
          <p:cNvGrpSpPr>
            <a:grpSpLocks noChangeAspect="1"/>
          </p:cNvGrpSpPr>
          <p:nvPr/>
        </p:nvGrpSpPr>
        <p:grpSpPr bwMode="auto">
          <a:xfrm>
            <a:off x="107504" y="252040"/>
            <a:ext cx="5857875" cy="2528888"/>
            <a:chOff x="1035" y="1692"/>
            <a:chExt cx="3690" cy="1593"/>
          </a:xfrm>
        </p:grpSpPr>
        <p:sp>
          <p:nvSpPr>
            <p:cNvPr id="4" name="AutoShape 3"/>
            <p:cNvSpPr>
              <a:spLocks noChangeAspect="1" noChangeArrowheads="1" noTextEdit="1"/>
            </p:cNvSpPr>
            <p:nvPr/>
          </p:nvSpPr>
          <p:spPr bwMode="auto">
            <a:xfrm>
              <a:off x="1035" y="1692"/>
              <a:ext cx="3690" cy="15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MX"/>
            </a:p>
          </p:txBody>
        </p:sp>
        <p:pic>
          <p:nvPicPr>
            <p:cNvPr id="5" name="Picture 5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045" y="1702"/>
              <a:ext cx="3314" cy="14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" name="Rectangle 6"/>
            <p:cNvSpPr>
              <a:spLocks noChangeArrowheads="1"/>
            </p:cNvSpPr>
            <p:nvPr/>
          </p:nvSpPr>
          <p:spPr bwMode="auto">
            <a:xfrm>
              <a:off x="1134" y="2564"/>
              <a:ext cx="385" cy="1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MX" sz="16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cs typeface="Arial" pitchFamily="34" charset="0"/>
                </a:rPr>
                <a:t>Horno</a:t>
              </a:r>
              <a:endParaRPr kumimoji="0" lang="es-MX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" name="Rectangle 7"/>
            <p:cNvSpPr>
              <a:spLocks noChangeArrowheads="1"/>
            </p:cNvSpPr>
            <p:nvPr/>
          </p:nvSpPr>
          <p:spPr bwMode="auto">
            <a:xfrm>
              <a:off x="1134" y="2719"/>
              <a:ext cx="337" cy="1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MX" sz="16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cs typeface="Arial" pitchFamily="34" charset="0"/>
                </a:rPr>
                <a:t>de Cs</a:t>
              </a:r>
              <a:endParaRPr kumimoji="0" lang="es-MX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" name="Rectangle 8"/>
            <p:cNvSpPr>
              <a:spLocks noChangeArrowheads="1"/>
            </p:cNvSpPr>
            <p:nvPr/>
          </p:nvSpPr>
          <p:spPr bwMode="auto">
            <a:xfrm>
              <a:off x="2167" y="2888"/>
              <a:ext cx="491" cy="1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MX" sz="16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cs typeface="Arial" pitchFamily="34" charset="0"/>
                </a:rPr>
                <a:t>Láser de</a:t>
              </a:r>
              <a:endParaRPr kumimoji="0" lang="es-MX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" name="Rectangle 9"/>
            <p:cNvSpPr>
              <a:spLocks noChangeArrowheads="1"/>
            </p:cNvSpPr>
            <p:nvPr/>
          </p:nvSpPr>
          <p:spPr bwMode="auto">
            <a:xfrm>
              <a:off x="2167" y="3043"/>
              <a:ext cx="491" cy="1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MX" sz="16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cs typeface="Arial" pitchFamily="34" charset="0"/>
                </a:rPr>
                <a:t>bombeo</a:t>
              </a:r>
              <a:endParaRPr kumimoji="0" lang="es-MX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" name="Rectangle 10"/>
            <p:cNvSpPr>
              <a:spLocks noChangeArrowheads="1"/>
            </p:cNvSpPr>
            <p:nvPr/>
          </p:nvSpPr>
          <p:spPr bwMode="auto">
            <a:xfrm>
              <a:off x="3016" y="2862"/>
              <a:ext cx="492" cy="1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MX" sz="16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cs typeface="Arial" pitchFamily="34" charset="0"/>
                </a:rPr>
                <a:t>Láser de</a:t>
              </a:r>
              <a:endParaRPr kumimoji="0" lang="es-MX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" name="Rectangle 11"/>
            <p:cNvSpPr>
              <a:spLocks noChangeArrowheads="1"/>
            </p:cNvSpPr>
            <p:nvPr/>
          </p:nvSpPr>
          <p:spPr bwMode="auto">
            <a:xfrm>
              <a:off x="2967" y="3016"/>
              <a:ext cx="569" cy="1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MX" sz="16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cs typeface="Arial" pitchFamily="34" charset="0"/>
                </a:rPr>
                <a:t>detección</a:t>
              </a:r>
              <a:endParaRPr kumimoji="0" lang="es-MX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2" name="Rectangle 12"/>
            <p:cNvSpPr>
              <a:spLocks noChangeArrowheads="1"/>
            </p:cNvSpPr>
            <p:nvPr/>
          </p:nvSpPr>
          <p:spPr bwMode="auto">
            <a:xfrm>
              <a:off x="4125" y="2067"/>
              <a:ext cx="520" cy="1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MX" sz="16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cs typeface="Arial" pitchFamily="34" charset="0"/>
                </a:rPr>
                <a:t>Detector</a:t>
              </a:r>
              <a:endParaRPr kumimoji="0" lang="es-MX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3" name="Rectangle 13"/>
            <p:cNvSpPr>
              <a:spLocks noChangeArrowheads="1"/>
            </p:cNvSpPr>
            <p:nvPr/>
          </p:nvSpPr>
          <p:spPr bwMode="auto">
            <a:xfrm>
              <a:off x="2503" y="2416"/>
              <a:ext cx="626" cy="1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MX" sz="16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cs typeface="Arial" pitchFamily="34" charset="0"/>
                </a:rPr>
                <a:t>Cavidad de</a:t>
              </a:r>
              <a:endParaRPr kumimoji="0" lang="es-MX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4" name="Rectangle 14"/>
            <p:cNvSpPr>
              <a:spLocks noChangeArrowheads="1"/>
            </p:cNvSpPr>
            <p:nvPr/>
          </p:nvSpPr>
          <p:spPr bwMode="auto">
            <a:xfrm>
              <a:off x="2484" y="2570"/>
              <a:ext cx="665" cy="1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MX" sz="16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cs typeface="Arial" pitchFamily="34" charset="0"/>
                </a:rPr>
                <a:t>microondas</a:t>
              </a:r>
              <a:endParaRPr kumimoji="0" lang="es-MX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2" name="Text Box 22"/>
          <p:cNvSpPr txBox="1">
            <a:spLocks noChangeAspect="1" noChangeArrowheads="1"/>
          </p:cNvSpPr>
          <p:nvPr/>
        </p:nvSpPr>
        <p:spPr bwMode="auto">
          <a:xfrm>
            <a:off x="1547664" y="6237312"/>
            <a:ext cx="6228184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s-ES_tradnl" sz="2000" b="1" dirty="0" err="1" smtClean="0">
                <a:solidFill>
                  <a:srgbClr val="000000"/>
                </a:solidFill>
              </a:rPr>
              <a:t>CENAM</a:t>
            </a:r>
            <a:r>
              <a:rPr lang="es-ES_tradnl" sz="2000" b="1" dirty="0" smtClean="0">
                <a:solidFill>
                  <a:srgbClr val="000000"/>
                </a:solidFill>
              </a:rPr>
              <a:t> </a:t>
            </a:r>
            <a:r>
              <a:rPr lang="es-ES_tradnl" sz="2000" b="1" dirty="0" err="1" smtClean="0">
                <a:solidFill>
                  <a:srgbClr val="000000"/>
                </a:solidFill>
              </a:rPr>
              <a:t>thermal</a:t>
            </a:r>
            <a:r>
              <a:rPr lang="es-ES_tradnl" sz="2000" b="1" dirty="0" smtClean="0">
                <a:solidFill>
                  <a:srgbClr val="000000"/>
                </a:solidFill>
              </a:rPr>
              <a:t> </a:t>
            </a:r>
            <a:r>
              <a:rPr lang="es-ES_tradnl" sz="2000" b="1" dirty="0" err="1" smtClean="0">
                <a:solidFill>
                  <a:srgbClr val="000000"/>
                </a:solidFill>
              </a:rPr>
              <a:t>Cesium</a:t>
            </a:r>
            <a:r>
              <a:rPr lang="es-ES_tradnl" sz="2000" b="1" dirty="0" smtClean="0">
                <a:solidFill>
                  <a:srgbClr val="000000"/>
                </a:solidFill>
              </a:rPr>
              <a:t> </a:t>
            </a:r>
            <a:r>
              <a:rPr lang="es-ES_tradnl" sz="2000" b="1" dirty="0" err="1" smtClean="0">
                <a:solidFill>
                  <a:srgbClr val="000000"/>
                </a:solidFill>
              </a:rPr>
              <a:t>beam</a:t>
            </a:r>
            <a:r>
              <a:rPr lang="es-ES_tradnl" sz="2000" b="1" dirty="0" smtClean="0">
                <a:solidFill>
                  <a:srgbClr val="000000"/>
                </a:solidFill>
              </a:rPr>
              <a:t> </a:t>
            </a:r>
            <a:r>
              <a:rPr lang="es-ES_tradnl" sz="2000" b="1" dirty="0" err="1" smtClean="0">
                <a:solidFill>
                  <a:srgbClr val="000000"/>
                </a:solidFill>
              </a:rPr>
              <a:t>atomic</a:t>
            </a:r>
            <a:r>
              <a:rPr lang="es-ES_tradnl" sz="2000" b="1" dirty="0" smtClean="0">
                <a:solidFill>
                  <a:srgbClr val="000000"/>
                </a:solidFill>
              </a:rPr>
              <a:t> </a:t>
            </a:r>
            <a:r>
              <a:rPr lang="es-ES_tradnl" sz="2000" b="1" dirty="0" err="1" smtClean="0">
                <a:solidFill>
                  <a:srgbClr val="000000"/>
                </a:solidFill>
              </a:rPr>
              <a:t>clock</a:t>
            </a:r>
            <a:endParaRPr lang="es-ES" sz="2000" dirty="0"/>
          </a:p>
        </p:txBody>
      </p:sp>
      <p:pic>
        <p:nvPicPr>
          <p:cNvPr id="15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6056" y="3212976"/>
            <a:ext cx="3876135" cy="2574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" name="Picture 45" descr="logocnm_02_2007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CAE8E0"/>
              </a:clrFrom>
              <a:clrTo>
                <a:srgbClr val="CAE8E0">
                  <a:alpha val="0"/>
                </a:srgbClr>
              </a:clrTo>
            </a:clrChange>
          </a:blip>
          <a:srcRect l="760" t="1291" r="571" b="1291"/>
          <a:stretch>
            <a:fillRect/>
          </a:stretch>
        </p:blipFill>
        <p:spPr bwMode="auto">
          <a:xfrm>
            <a:off x="7566995" y="6072206"/>
            <a:ext cx="1299202" cy="566733"/>
          </a:xfrm>
          <a:prstGeom prst="rect">
            <a:avLst/>
          </a:prstGeom>
          <a:noFill/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5" cstate="print"/>
          <a:srcRect l="27500" t="7500" r="29375" b="11250"/>
          <a:stretch>
            <a:fillRect/>
          </a:stretch>
        </p:blipFill>
        <p:spPr bwMode="auto">
          <a:xfrm>
            <a:off x="323528" y="3068960"/>
            <a:ext cx="1928826" cy="27255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7" name="Group 18"/>
          <p:cNvGrpSpPr/>
          <p:nvPr/>
        </p:nvGrpSpPr>
        <p:grpSpPr>
          <a:xfrm>
            <a:off x="2123728" y="3212976"/>
            <a:ext cx="3091856" cy="2736870"/>
            <a:chOff x="2500298" y="3857628"/>
            <a:chExt cx="3091856" cy="2736870"/>
          </a:xfrm>
        </p:grpSpPr>
        <p:pic>
          <p:nvPicPr>
            <p:cNvPr id="20" name="Picture 14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2500298" y="3857628"/>
              <a:ext cx="3091856" cy="27368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cxnSp>
          <p:nvCxnSpPr>
            <p:cNvPr id="21" name="7 Conector recto de flecha"/>
            <p:cNvCxnSpPr/>
            <p:nvPr/>
          </p:nvCxnSpPr>
          <p:spPr>
            <a:xfrm>
              <a:off x="3419468" y="5083187"/>
              <a:ext cx="500066" cy="158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8 Conector recto de flecha"/>
            <p:cNvCxnSpPr/>
            <p:nvPr/>
          </p:nvCxnSpPr>
          <p:spPr>
            <a:xfrm rot="10800000" flipV="1">
              <a:off x="4071934" y="5072074"/>
              <a:ext cx="561980" cy="11112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10 CuadroTexto"/>
            <p:cNvSpPr txBox="1"/>
            <p:nvPr/>
          </p:nvSpPr>
          <p:spPr>
            <a:xfrm>
              <a:off x="4164462" y="4583121"/>
              <a:ext cx="1000132" cy="369332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s-MX" dirty="0" smtClean="0"/>
                <a:t>180 Hz</a:t>
              </a:r>
              <a:endParaRPr lang="es-MX" dirty="0"/>
            </a:p>
          </p:txBody>
        </p:sp>
      </p:grpSp>
      <p:pic>
        <p:nvPicPr>
          <p:cNvPr id="24" name="Picture 9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707624" y="188640"/>
            <a:ext cx="2962237" cy="2736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5" name="Picture 69"/>
          <p:cNvPicPr>
            <a:picLocks noChangeAspect="1" noChangeArrowheads="1"/>
          </p:cNvPicPr>
          <p:nvPr/>
        </p:nvPicPr>
        <p:blipFill>
          <a:blip r:embed="rId8" cstate="print"/>
          <a:srcRect l="963" t="2258" r="963" b="1355"/>
          <a:stretch>
            <a:fillRect/>
          </a:stretch>
        </p:blipFill>
        <p:spPr bwMode="auto">
          <a:xfrm>
            <a:off x="7635894" y="6131348"/>
            <a:ext cx="1222386" cy="512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7794" name="Picture 2"/>
          <p:cNvPicPr>
            <a:picLocks noChangeAspect="1" noChangeArrowheads="1"/>
          </p:cNvPicPr>
          <p:nvPr/>
        </p:nvPicPr>
        <p:blipFill>
          <a:blip r:embed="rId2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611560" y="692696"/>
            <a:ext cx="7956376" cy="52835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2 CuadroTexto"/>
          <p:cNvSpPr txBox="1"/>
          <p:nvPr/>
        </p:nvSpPr>
        <p:spPr>
          <a:xfrm>
            <a:off x="2411760" y="6021288"/>
            <a:ext cx="45365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400" dirty="0" smtClean="0"/>
              <a:t>Ing. Francisco Jiménez Tapia</a:t>
            </a:r>
            <a:endParaRPr lang="es-MX" sz="2400" dirty="0"/>
          </a:p>
        </p:txBody>
      </p:sp>
      <p:grpSp>
        <p:nvGrpSpPr>
          <p:cNvPr id="4" name="3 Grupo"/>
          <p:cNvGrpSpPr/>
          <p:nvPr/>
        </p:nvGrpSpPr>
        <p:grpSpPr>
          <a:xfrm>
            <a:off x="395536" y="5877272"/>
            <a:ext cx="2088232" cy="781055"/>
            <a:chOff x="395536" y="5877272"/>
            <a:chExt cx="2088232" cy="781055"/>
          </a:xfrm>
        </p:grpSpPr>
        <p:pic>
          <p:nvPicPr>
            <p:cNvPr id="5" name="Picture 9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67544" y="5877272"/>
              <a:ext cx="1766615" cy="4856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6" name="5 CuadroTexto"/>
            <p:cNvSpPr txBox="1"/>
            <p:nvPr/>
          </p:nvSpPr>
          <p:spPr>
            <a:xfrm>
              <a:off x="395536" y="6381328"/>
              <a:ext cx="208823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sz="1200" cap="all" dirty="0" smtClean="0"/>
                <a:t>En beneficio de la Nación</a:t>
              </a:r>
              <a:endParaRPr lang="es-MX" sz="1200" cap="all" dirty="0"/>
            </a:p>
          </p:txBody>
        </p:sp>
      </p:grpSp>
      <p:pic>
        <p:nvPicPr>
          <p:cNvPr id="7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66590" y="5810119"/>
            <a:ext cx="993842" cy="78723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6770" name="Picture 2"/>
          <p:cNvPicPr>
            <a:picLocks noChangeAspect="1" noChangeArrowheads="1"/>
          </p:cNvPicPr>
          <p:nvPr/>
        </p:nvPicPr>
        <p:blipFill>
          <a:blip r:embed="rId2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2123728" y="0"/>
            <a:ext cx="4554324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2 CuadroTexto"/>
          <p:cNvSpPr txBox="1"/>
          <p:nvPr/>
        </p:nvSpPr>
        <p:spPr>
          <a:xfrm>
            <a:off x="2483768" y="5877272"/>
            <a:ext cx="324036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400" dirty="0" smtClean="0"/>
              <a:t>Ing. Nélida Diaz Muñoz </a:t>
            </a:r>
            <a:endParaRPr lang="es-MX" sz="2400" dirty="0"/>
          </a:p>
        </p:txBody>
      </p:sp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66590" y="5810119"/>
            <a:ext cx="993842" cy="78723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</p:pic>
      <p:grpSp>
        <p:nvGrpSpPr>
          <p:cNvPr id="5" name="4 Grupo"/>
          <p:cNvGrpSpPr/>
          <p:nvPr/>
        </p:nvGrpSpPr>
        <p:grpSpPr>
          <a:xfrm>
            <a:off x="395536" y="5877272"/>
            <a:ext cx="2088232" cy="781055"/>
            <a:chOff x="395536" y="5877272"/>
            <a:chExt cx="2088232" cy="781055"/>
          </a:xfrm>
        </p:grpSpPr>
        <p:pic>
          <p:nvPicPr>
            <p:cNvPr id="6" name="Picture 9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67544" y="5877272"/>
              <a:ext cx="1766615" cy="4856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7" name="6 CuadroTexto"/>
            <p:cNvSpPr txBox="1"/>
            <p:nvPr/>
          </p:nvSpPr>
          <p:spPr>
            <a:xfrm>
              <a:off x="395536" y="6381328"/>
              <a:ext cx="208823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sz="1200" cap="all" dirty="0" smtClean="0"/>
                <a:t>En beneficio de la Nación</a:t>
              </a:r>
              <a:endParaRPr lang="es-MX" sz="1200" cap="all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692696"/>
            <a:ext cx="8376846" cy="55629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2 Grupo"/>
          <p:cNvGrpSpPr/>
          <p:nvPr/>
        </p:nvGrpSpPr>
        <p:grpSpPr>
          <a:xfrm>
            <a:off x="395536" y="5877272"/>
            <a:ext cx="2088232" cy="781055"/>
            <a:chOff x="395536" y="5877272"/>
            <a:chExt cx="2088232" cy="781055"/>
          </a:xfrm>
        </p:grpSpPr>
        <p:pic>
          <p:nvPicPr>
            <p:cNvPr id="4" name="Picture 9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67544" y="5877272"/>
              <a:ext cx="1766615" cy="4856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5" name="4 CuadroTexto"/>
            <p:cNvSpPr txBox="1"/>
            <p:nvPr/>
          </p:nvSpPr>
          <p:spPr>
            <a:xfrm>
              <a:off x="395536" y="6381328"/>
              <a:ext cx="208823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sz="1200" cap="all" dirty="0" smtClean="0"/>
                <a:t>En beneficio de la Nación</a:t>
              </a:r>
              <a:endParaRPr lang="es-MX" sz="1200" cap="all" dirty="0"/>
            </a:p>
          </p:txBody>
        </p:sp>
      </p:grpSp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66590" y="5810119"/>
            <a:ext cx="993842" cy="78723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2865870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692696"/>
            <a:ext cx="8376846" cy="55629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2 CuadroTexto"/>
          <p:cNvSpPr txBox="1"/>
          <p:nvPr/>
        </p:nvSpPr>
        <p:spPr>
          <a:xfrm>
            <a:off x="5076056" y="116632"/>
            <a:ext cx="36243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dirty="0" smtClean="0"/>
              <a:t>Newton Apple </a:t>
            </a:r>
            <a:r>
              <a:rPr lang="es-MX" dirty="0" err="1" smtClean="0"/>
              <a:t>Tree</a:t>
            </a:r>
            <a:endParaRPr lang="es-MX" dirty="0"/>
          </a:p>
        </p:txBody>
      </p:sp>
      <p:cxnSp>
        <p:nvCxnSpPr>
          <p:cNvPr id="5" name="4 Conector recto de flecha"/>
          <p:cNvCxnSpPr>
            <a:stCxn id="3" idx="2"/>
          </p:cNvCxnSpPr>
          <p:nvPr/>
        </p:nvCxnSpPr>
        <p:spPr>
          <a:xfrm flipH="1">
            <a:off x="6372200" y="485964"/>
            <a:ext cx="516015" cy="422756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5 Grupo"/>
          <p:cNvGrpSpPr/>
          <p:nvPr/>
        </p:nvGrpSpPr>
        <p:grpSpPr>
          <a:xfrm>
            <a:off x="395536" y="5877272"/>
            <a:ext cx="2088232" cy="781055"/>
            <a:chOff x="395536" y="5877272"/>
            <a:chExt cx="2088232" cy="781055"/>
          </a:xfrm>
        </p:grpSpPr>
        <p:pic>
          <p:nvPicPr>
            <p:cNvPr id="7" name="Picture 9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67544" y="5877272"/>
              <a:ext cx="1766615" cy="4856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8" name="7 CuadroTexto"/>
            <p:cNvSpPr txBox="1"/>
            <p:nvPr/>
          </p:nvSpPr>
          <p:spPr>
            <a:xfrm>
              <a:off x="395536" y="6381328"/>
              <a:ext cx="208823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sz="1200" cap="all" dirty="0" smtClean="0"/>
                <a:t>En beneficio de la Nación</a:t>
              </a:r>
              <a:endParaRPr lang="es-MX" sz="1200" cap="all" dirty="0"/>
            </a:p>
          </p:txBody>
        </p:sp>
      </p:grpSp>
      <p:pic>
        <p:nvPicPr>
          <p:cNvPr id="9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66590" y="5810119"/>
            <a:ext cx="993842" cy="78723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3651100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47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717170"/>
            <a:ext cx="8376846" cy="55629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 descr="Freeze Dried Apple Dices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12061" y="660062"/>
            <a:ext cx="504056" cy="504056"/>
          </a:xfrm>
          <a:prstGeom prst="rect">
            <a:avLst/>
          </a:prstGeom>
          <a:noFill/>
        </p:spPr>
      </p:pic>
      <p:grpSp>
        <p:nvGrpSpPr>
          <p:cNvPr id="5" name="4 Grupo"/>
          <p:cNvGrpSpPr/>
          <p:nvPr/>
        </p:nvGrpSpPr>
        <p:grpSpPr>
          <a:xfrm>
            <a:off x="395536" y="5877272"/>
            <a:ext cx="2088232" cy="781055"/>
            <a:chOff x="395536" y="5877272"/>
            <a:chExt cx="2088232" cy="781055"/>
          </a:xfrm>
        </p:grpSpPr>
        <p:pic>
          <p:nvPicPr>
            <p:cNvPr id="6" name="Picture 9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67544" y="5877272"/>
              <a:ext cx="1766615" cy="4856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7" name="6 CuadroTexto"/>
            <p:cNvSpPr txBox="1"/>
            <p:nvPr/>
          </p:nvSpPr>
          <p:spPr>
            <a:xfrm>
              <a:off x="395536" y="6381328"/>
              <a:ext cx="208823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sz="1200" cap="all" dirty="0" smtClean="0"/>
                <a:t>En beneficio de la Nación</a:t>
              </a:r>
              <a:endParaRPr lang="es-MX" sz="1200" cap="all" dirty="0"/>
            </a:p>
          </p:txBody>
        </p:sp>
      </p:grpSp>
      <p:pic>
        <p:nvPicPr>
          <p:cNvPr id="8" name="Picture 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466590" y="5810119"/>
            <a:ext cx="993842" cy="78723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26642E-6 C -0.08246 0.003 -0.03715 -0.00417 -0.07152 0.00994 C -0.07673 0.01457 -0.08055 0.01596 -0.08507 0.02197 C -0.0868 0.0296 -0.0967 0.04833 -0.10139 0.05365 C -0.10416 0.05689 -0.11041 0.06175 -0.11041 0.06198 C -0.11145 0.06383 -0.11198 0.06637 -0.11336 0.06776 C -0.11458 0.06915 -0.11684 0.06822 -0.11788 0.06961 C -0.11892 0.071 -0.1184 0.07377 -0.11927 0.07562 C -0.11996 0.07724 -0.12135 0.07817 -0.12239 0.07955 C -0.12326 0.06938 -0.12205 0.05666 -0.12986 0.04972 C -0.13281 0.04718 -0.13871 0.04186 -0.13871 0.04209 C -0.14461 0.02983 -0.15416 0.02428 -0.16406 0.01989 C -0.16857 0.01781 -0.1776 0.01387 -0.1776 0.01411 C -0.18559 0.01457 -0.20139 0.01596 -0.20139 0.01619 " pathEditMode="relative" rAng="0" ptsTypes="fffffffffffff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069" y="37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717170"/>
            <a:ext cx="8376846" cy="55629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8818" name="Picture 2" descr="Freeze Dried Apple Dices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75856" y="764704"/>
            <a:ext cx="504056" cy="504056"/>
          </a:xfrm>
          <a:prstGeom prst="rect">
            <a:avLst/>
          </a:prstGeom>
          <a:noFill/>
        </p:spPr>
      </p:pic>
      <p:grpSp>
        <p:nvGrpSpPr>
          <p:cNvPr id="3" name="2 Grupo"/>
          <p:cNvGrpSpPr/>
          <p:nvPr/>
        </p:nvGrpSpPr>
        <p:grpSpPr>
          <a:xfrm>
            <a:off x="3626538" y="1010188"/>
            <a:ext cx="1233495" cy="701348"/>
            <a:chOff x="3626538" y="1010188"/>
            <a:chExt cx="1233495" cy="701348"/>
          </a:xfrm>
        </p:grpSpPr>
        <p:sp>
          <p:nvSpPr>
            <p:cNvPr id="6" name="5 Forma libre"/>
            <p:cNvSpPr/>
            <p:nvPr/>
          </p:nvSpPr>
          <p:spPr>
            <a:xfrm>
              <a:off x="4283969" y="1010188"/>
              <a:ext cx="576064" cy="701348"/>
            </a:xfrm>
            <a:custGeom>
              <a:avLst/>
              <a:gdLst>
                <a:gd name="connsiteX0" fmla="*/ 595423 w 595423"/>
                <a:gd name="connsiteY0" fmla="*/ 0 h 489098"/>
                <a:gd name="connsiteX1" fmla="*/ 106326 w 595423"/>
                <a:gd name="connsiteY1" fmla="*/ 202019 h 489098"/>
                <a:gd name="connsiteX2" fmla="*/ 0 w 595423"/>
                <a:gd name="connsiteY2" fmla="*/ 489098 h 4890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95423" h="489098">
                  <a:moveTo>
                    <a:pt x="595423" y="0"/>
                  </a:moveTo>
                  <a:cubicBezTo>
                    <a:pt x="400493" y="60251"/>
                    <a:pt x="205563" y="120503"/>
                    <a:pt x="106326" y="202019"/>
                  </a:cubicBezTo>
                  <a:cubicBezTo>
                    <a:pt x="7089" y="283535"/>
                    <a:pt x="3544" y="386316"/>
                    <a:pt x="0" y="489098"/>
                  </a:cubicBezTo>
                </a:path>
              </a:pathLst>
            </a:custGeom>
            <a:ln w="38100">
              <a:solidFill>
                <a:srgbClr val="FF0000"/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7" name="6 Forma libre"/>
            <p:cNvSpPr/>
            <p:nvPr/>
          </p:nvSpPr>
          <p:spPr>
            <a:xfrm rot="4972402">
              <a:off x="3571422" y="1139541"/>
              <a:ext cx="619327" cy="509096"/>
            </a:xfrm>
            <a:custGeom>
              <a:avLst/>
              <a:gdLst>
                <a:gd name="connsiteX0" fmla="*/ 595423 w 595423"/>
                <a:gd name="connsiteY0" fmla="*/ 0 h 489098"/>
                <a:gd name="connsiteX1" fmla="*/ 106326 w 595423"/>
                <a:gd name="connsiteY1" fmla="*/ 202019 h 489098"/>
                <a:gd name="connsiteX2" fmla="*/ 0 w 595423"/>
                <a:gd name="connsiteY2" fmla="*/ 489098 h 4890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95423" h="489098">
                  <a:moveTo>
                    <a:pt x="595423" y="0"/>
                  </a:moveTo>
                  <a:cubicBezTo>
                    <a:pt x="400493" y="60251"/>
                    <a:pt x="205563" y="120503"/>
                    <a:pt x="106326" y="202019"/>
                  </a:cubicBezTo>
                  <a:cubicBezTo>
                    <a:pt x="7089" y="283535"/>
                    <a:pt x="3544" y="386316"/>
                    <a:pt x="0" y="489098"/>
                  </a:cubicBezTo>
                </a:path>
              </a:pathLst>
            </a:custGeom>
            <a:ln w="38100">
              <a:solidFill>
                <a:srgbClr val="FF0000"/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</p:grpSp>
      <p:grpSp>
        <p:nvGrpSpPr>
          <p:cNvPr id="9" name="8 Grupo"/>
          <p:cNvGrpSpPr/>
          <p:nvPr/>
        </p:nvGrpSpPr>
        <p:grpSpPr>
          <a:xfrm>
            <a:off x="395536" y="5877272"/>
            <a:ext cx="2088232" cy="781055"/>
            <a:chOff x="395536" y="5877272"/>
            <a:chExt cx="2088232" cy="781055"/>
          </a:xfrm>
        </p:grpSpPr>
        <p:pic>
          <p:nvPicPr>
            <p:cNvPr id="10" name="Picture 9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67544" y="5877272"/>
              <a:ext cx="1766615" cy="4856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1" name="10 CuadroTexto"/>
            <p:cNvSpPr txBox="1"/>
            <p:nvPr/>
          </p:nvSpPr>
          <p:spPr>
            <a:xfrm>
              <a:off x="395536" y="6381328"/>
              <a:ext cx="208823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sz="1200" cap="all" dirty="0" smtClean="0"/>
                <a:t>En beneficio de la Nación</a:t>
              </a:r>
              <a:endParaRPr lang="es-MX" sz="1200" cap="all" dirty="0"/>
            </a:p>
          </p:txBody>
        </p:sp>
      </p:grpSp>
      <p:pic>
        <p:nvPicPr>
          <p:cNvPr id="12" name="Picture 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466590" y="5810119"/>
            <a:ext cx="993842" cy="78723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/>
          <p:nvPr/>
        </p:nvPicPr>
        <p:blipFill>
          <a:blip r:embed="rId2" cstate="print"/>
          <a:srcRect l="19857" t="19958" r="22098" b="17197"/>
          <a:stretch>
            <a:fillRect/>
          </a:stretch>
        </p:blipFill>
        <p:spPr bwMode="auto">
          <a:xfrm>
            <a:off x="4644008" y="1556792"/>
            <a:ext cx="3974207" cy="34063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2 Imagen"/>
          <p:cNvPicPr/>
          <p:nvPr/>
        </p:nvPicPr>
        <p:blipFill>
          <a:blip r:embed="rId3" cstate="print"/>
          <a:srcRect l="12390" t="14013" r="14432" b="8705"/>
          <a:stretch>
            <a:fillRect/>
          </a:stretch>
        </p:blipFill>
        <p:spPr bwMode="auto">
          <a:xfrm>
            <a:off x="539552" y="1628800"/>
            <a:ext cx="3924300" cy="33142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3 Rectángulo"/>
          <p:cNvSpPr/>
          <p:nvPr/>
        </p:nvSpPr>
        <p:spPr>
          <a:xfrm>
            <a:off x="755576" y="5138028"/>
            <a:ext cx="345638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 smtClean="0"/>
              <a:t>Rabi pedestal comparison between CENAM CsOP-1 and CENAM CsOP-2</a:t>
            </a:r>
            <a:endParaRPr lang="es-MX" sz="1400" dirty="0"/>
          </a:p>
        </p:txBody>
      </p:sp>
      <p:sp>
        <p:nvSpPr>
          <p:cNvPr id="144385" name="Rectangle 1"/>
          <p:cNvSpPr>
            <a:spLocks noChangeArrowheads="1"/>
          </p:cNvSpPr>
          <p:nvPr/>
        </p:nvSpPr>
        <p:spPr bwMode="auto">
          <a:xfrm>
            <a:off x="5148064" y="5066020"/>
            <a:ext cx="331236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Ramsey fringe line comparison between CENAM CsOP-1 and CENAM CsOP-2. </a:t>
            </a:r>
            <a:endParaRPr kumimoji="0" lang="en-US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/>
          <p:cNvGrpSpPr>
            <a:grpSpLocks noChangeAspect="1"/>
          </p:cNvGrpSpPr>
          <p:nvPr/>
        </p:nvGrpSpPr>
        <p:grpSpPr bwMode="auto">
          <a:xfrm>
            <a:off x="-60127" y="188640"/>
            <a:ext cx="4056063" cy="4090988"/>
            <a:chOff x="1630" y="1350"/>
            <a:chExt cx="2555" cy="2577"/>
          </a:xfrm>
        </p:grpSpPr>
        <p:sp>
          <p:nvSpPr>
            <p:cNvPr id="4" name="AutoShape 3"/>
            <p:cNvSpPr>
              <a:spLocks noChangeAspect="1" noChangeArrowheads="1" noTextEdit="1"/>
            </p:cNvSpPr>
            <p:nvPr/>
          </p:nvSpPr>
          <p:spPr bwMode="auto">
            <a:xfrm>
              <a:off x="1630" y="1350"/>
              <a:ext cx="2555" cy="25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MX"/>
            </a:p>
          </p:txBody>
        </p:sp>
        <p:pic>
          <p:nvPicPr>
            <p:cNvPr id="5" name="Picture 5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169" y="1359"/>
              <a:ext cx="1822" cy="24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" name="Rectangle 8"/>
            <p:cNvSpPr>
              <a:spLocks noChangeArrowheads="1"/>
            </p:cNvSpPr>
            <p:nvPr/>
          </p:nvSpPr>
          <p:spPr bwMode="auto">
            <a:xfrm>
              <a:off x="2200" y="3611"/>
              <a:ext cx="676" cy="1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s-MX" sz="1400" dirty="0" err="1" smtClean="0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rPr>
                <a:t>Cooling</a:t>
              </a:r>
              <a:r>
                <a:rPr lang="es-MX" sz="1400" dirty="0" smtClean="0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rPr>
                <a:t> </a:t>
              </a:r>
              <a:r>
                <a:rPr lang="es-MX" sz="1400" dirty="0" err="1" smtClean="0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rPr>
                <a:t>beams</a:t>
              </a:r>
              <a:endParaRPr kumimoji="0" lang="es-MX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" name="Rectangle 9"/>
            <p:cNvSpPr>
              <a:spLocks noChangeArrowheads="1"/>
            </p:cNvSpPr>
            <p:nvPr/>
          </p:nvSpPr>
          <p:spPr bwMode="auto">
            <a:xfrm>
              <a:off x="1721" y="2322"/>
              <a:ext cx="697" cy="1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MX" sz="1400" b="0" i="0" u="none" strike="noStrike" cap="none" normalizeH="0" baseline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cs typeface="Arial" pitchFamily="34" charset="0"/>
                </a:rPr>
                <a:t>Detection</a:t>
              </a:r>
              <a:r>
                <a:rPr kumimoji="0" lang="es-MX" sz="14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cs typeface="Arial" pitchFamily="34" charset="0"/>
                </a:rPr>
                <a:t> laser</a:t>
              </a:r>
              <a:endParaRPr kumimoji="0" lang="es-MX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" name="Rectangle 11"/>
            <p:cNvSpPr>
              <a:spLocks noChangeArrowheads="1"/>
            </p:cNvSpPr>
            <p:nvPr/>
          </p:nvSpPr>
          <p:spPr bwMode="auto">
            <a:xfrm>
              <a:off x="2056" y="1553"/>
              <a:ext cx="0" cy="1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s-MX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" name="Rectangle 12"/>
            <p:cNvSpPr>
              <a:spLocks noChangeArrowheads="1"/>
            </p:cNvSpPr>
            <p:nvPr/>
          </p:nvSpPr>
          <p:spPr bwMode="auto">
            <a:xfrm>
              <a:off x="1791" y="1797"/>
              <a:ext cx="799" cy="1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MX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cs typeface="Arial" pitchFamily="34" charset="0"/>
                </a:rPr>
                <a:t>Microwave </a:t>
              </a:r>
              <a:r>
                <a:rPr kumimoji="0" lang="es-MX" sz="1400" b="0" i="0" u="none" strike="noStrike" cap="none" normalizeH="0" baseline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cs typeface="Arial" pitchFamily="34" charset="0"/>
                </a:rPr>
                <a:t>cavity</a:t>
              </a:r>
              <a:endParaRPr kumimoji="0" lang="es-MX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" name="Rectangle 13"/>
            <p:cNvSpPr>
              <a:spLocks noChangeArrowheads="1"/>
            </p:cNvSpPr>
            <p:nvPr/>
          </p:nvSpPr>
          <p:spPr bwMode="auto">
            <a:xfrm>
              <a:off x="3627" y="1774"/>
              <a:ext cx="504" cy="1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MX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cs typeface="Arial" pitchFamily="34" charset="0"/>
                </a:rPr>
                <a:t>Detector</a:t>
              </a:r>
              <a:endParaRPr kumimoji="0" lang="es-MX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" name="Rectangle 14"/>
            <p:cNvSpPr>
              <a:spLocks noChangeArrowheads="1"/>
            </p:cNvSpPr>
            <p:nvPr/>
          </p:nvSpPr>
          <p:spPr bwMode="auto">
            <a:xfrm>
              <a:off x="3392" y="2911"/>
              <a:ext cx="727" cy="1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MX" sz="1400" b="0" i="0" u="none" strike="noStrike" cap="none" normalizeH="0" baseline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cs typeface="Arial" pitchFamily="34" charset="0"/>
                </a:rPr>
                <a:t>Optical</a:t>
              </a:r>
              <a:r>
                <a:rPr kumimoji="0" lang="es-MX" sz="1400" b="0" i="0" u="none" strike="noStrike" cap="none" normalizeH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cs typeface="Arial" pitchFamily="34" charset="0"/>
                </a:rPr>
                <a:t> molases</a:t>
              </a:r>
              <a:endParaRPr kumimoji="0" lang="es-MX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12" name="11 CuadroTexto">
            <a:hlinkClick r:id="rId3" action="ppaction://hlinkpres?slideindex=1&amp;slidetitle="/>
          </p:cNvPr>
          <p:cNvSpPr txBox="1"/>
          <p:nvPr/>
        </p:nvSpPr>
        <p:spPr>
          <a:xfrm>
            <a:off x="3203848" y="6197242"/>
            <a:ext cx="291137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000" b="1" dirty="0" err="1" smtClean="0"/>
              <a:t>CENAM</a:t>
            </a:r>
            <a:r>
              <a:rPr lang="es-MX" sz="2000" b="1" dirty="0" smtClean="0"/>
              <a:t> Cs </a:t>
            </a:r>
            <a:r>
              <a:rPr lang="es-MX" sz="2000" b="1" dirty="0" err="1" smtClean="0"/>
              <a:t>Fountain</a:t>
            </a:r>
            <a:r>
              <a:rPr lang="es-MX" sz="2000" b="1" dirty="0" smtClean="0"/>
              <a:t> </a:t>
            </a:r>
            <a:r>
              <a:rPr lang="es-MX" sz="2000" b="1" dirty="0" err="1" smtClean="0"/>
              <a:t>Clock</a:t>
            </a:r>
            <a:endParaRPr lang="es-MX" sz="2000" b="1" dirty="0" smtClean="0"/>
          </a:p>
        </p:txBody>
      </p:sp>
      <p:grpSp>
        <p:nvGrpSpPr>
          <p:cNvPr id="3" name="12 Grupo"/>
          <p:cNvGrpSpPr/>
          <p:nvPr/>
        </p:nvGrpSpPr>
        <p:grpSpPr>
          <a:xfrm>
            <a:off x="2987824" y="3573016"/>
            <a:ext cx="2520280" cy="2365607"/>
            <a:chOff x="3635896" y="1700808"/>
            <a:chExt cx="2952328" cy="2847135"/>
          </a:xfrm>
        </p:grpSpPr>
        <p:pic>
          <p:nvPicPr>
            <p:cNvPr id="14" name="Picture 9" descr="MOT 020"/>
            <p:cNvPicPr>
              <a:picLocks noChangeAspect="1" noChangeArrowheads="1"/>
            </p:cNvPicPr>
            <p:nvPr/>
          </p:nvPicPr>
          <p:blipFill>
            <a:blip r:embed="rId4" cstate="print"/>
            <a:srcRect l="5704" t="11015" r="4825" b="1563"/>
            <a:stretch>
              <a:fillRect/>
            </a:stretch>
          </p:blipFill>
          <p:spPr bwMode="auto">
            <a:xfrm>
              <a:off x="3635896" y="1700808"/>
              <a:ext cx="2952328" cy="2460200"/>
            </a:xfrm>
            <a:prstGeom prst="rect">
              <a:avLst/>
            </a:prstGeom>
            <a:noFill/>
          </p:spPr>
        </p:pic>
        <p:sp>
          <p:nvSpPr>
            <p:cNvPr id="15" name="14 CuadroTexto"/>
            <p:cNvSpPr txBox="1"/>
            <p:nvPr/>
          </p:nvSpPr>
          <p:spPr>
            <a:xfrm>
              <a:off x="3635896" y="4120513"/>
              <a:ext cx="2952327" cy="4274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MX" sz="1400" b="1" dirty="0" smtClean="0"/>
                <a:t>CENAM CsF-1</a:t>
              </a:r>
              <a:endParaRPr lang="es-MX" sz="1400" b="1" dirty="0"/>
            </a:p>
          </p:txBody>
        </p:sp>
      </p:grpSp>
      <p:pic>
        <p:nvPicPr>
          <p:cNvPr id="16" name="Picture 17"/>
          <p:cNvPicPr>
            <a:picLocks noChangeAspect="1" noChangeArrowheads="1"/>
          </p:cNvPicPr>
          <p:nvPr/>
        </p:nvPicPr>
        <p:blipFill>
          <a:blip r:embed="rId5" cstate="print"/>
          <a:srcRect l="8066" t="17516" r="9838" b="8657"/>
          <a:stretch>
            <a:fillRect/>
          </a:stretch>
        </p:blipFill>
        <p:spPr bwMode="auto">
          <a:xfrm>
            <a:off x="4988927" y="476672"/>
            <a:ext cx="3903553" cy="28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8" name="17 Conector recto"/>
          <p:cNvCxnSpPr/>
          <p:nvPr/>
        </p:nvCxnSpPr>
        <p:spPr>
          <a:xfrm>
            <a:off x="5436096" y="2708920"/>
            <a:ext cx="2232248" cy="0"/>
          </a:xfrm>
          <a:prstGeom prst="line">
            <a:avLst/>
          </a:prstGeom>
          <a:ln w="127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18 Elipse"/>
          <p:cNvSpPr/>
          <p:nvPr/>
        </p:nvSpPr>
        <p:spPr>
          <a:xfrm>
            <a:off x="7524328" y="2564904"/>
            <a:ext cx="288032" cy="216024"/>
          </a:xfrm>
          <a:prstGeom prst="ellipse">
            <a:avLst/>
          </a:prstGeom>
          <a:noFill/>
          <a:ln w="127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0" name="19 CuadroTexto"/>
          <p:cNvSpPr txBox="1"/>
          <p:nvPr/>
        </p:nvSpPr>
        <p:spPr>
          <a:xfrm>
            <a:off x="4283968" y="2564904"/>
            <a:ext cx="9361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dirty="0" smtClean="0">
                <a:sym typeface="Symbol"/>
              </a:rPr>
              <a:t> 600 </a:t>
            </a:r>
            <a:r>
              <a:rPr lang="es-MX" sz="1400" dirty="0" err="1" smtClean="0">
                <a:sym typeface="Symbol"/>
              </a:rPr>
              <a:t>nk</a:t>
            </a:r>
            <a:endParaRPr lang="es-MX" sz="1400" dirty="0"/>
          </a:p>
        </p:txBody>
      </p:sp>
      <p:cxnSp>
        <p:nvCxnSpPr>
          <p:cNvPr id="22" name="21 Conector recto de flecha"/>
          <p:cNvCxnSpPr/>
          <p:nvPr/>
        </p:nvCxnSpPr>
        <p:spPr>
          <a:xfrm>
            <a:off x="5076056" y="2708920"/>
            <a:ext cx="288032" cy="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6" cstate="print"/>
          <a:srcRect l="11719" t="18310" r="10351" b="8447"/>
          <a:stretch>
            <a:fillRect/>
          </a:stretch>
        </p:blipFill>
        <p:spPr bwMode="auto">
          <a:xfrm>
            <a:off x="35496" y="4149080"/>
            <a:ext cx="2915816" cy="2192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5409" name="Picture 1"/>
          <p:cNvPicPr>
            <a:picLocks noChangeAspect="1" noChangeArrowheads="1"/>
          </p:cNvPicPr>
          <p:nvPr/>
        </p:nvPicPr>
        <p:blipFill>
          <a:blip r:embed="rId7" cstate="print"/>
          <a:srcRect l="8405" t="4423" r="15948" b="16603"/>
          <a:stretch>
            <a:fillRect/>
          </a:stretch>
        </p:blipFill>
        <p:spPr bwMode="auto">
          <a:xfrm>
            <a:off x="5508104" y="3630356"/>
            <a:ext cx="3528392" cy="26789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"/>
          <p:cNvGrpSpPr/>
          <p:nvPr/>
        </p:nvGrpSpPr>
        <p:grpSpPr>
          <a:xfrm>
            <a:off x="4211960" y="175196"/>
            <a:ext cx="2500330" cy="6468514"/>
            <a:chOff x="3143240" y="175196"/>
            <a:chExt cx="2500330" cy="6468514"/>
          </a:xfrm>
        </p:grpSpPr>
        <p:pic>
          <p:nvPicPr>
            <p:cNvPr id="3" name="Picture 4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600562" y="5175856"/>
              <a:ext cx="1776412" cy="14678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4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 r="38038"/>
            <a:stretch>
              <a:fillRect/>
            </a:stretch>
          </p:blipFill>
          <p:spPr bwMode="auto">
            <a:xfrm>
              <a:off x="3672000" y="2318336"/>
              <a:ext cx="1428760" cy="28885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grpSp>
          <p:nvGrpSpPr>
            <p:cNvPr id="5" name="5 Grupo"/>
            <p:cNvGrpSpPr/>
            <p:nvPr/>
          </p:nvGrpSpPr>
          <p:grpSpPr>
            <a:xfrm>
              <a:off x="3143240" y="175192"/>
              <a:ext cx="2500330" cy="2143128"/>
              <a:chOff x="3199043" y="571480"/>
              <a:chExt cx="2485765" cy="1882902"/>
            </a:xfrm>
          </p:grpSpPr>
          <p:sp>
            <p:nvSpPr>
              <p:cNvPr id="6" name="6 Rectángulo"/>
              <p:cNvSpPr/>
              <p:nvPr/>
            </p:nvSpPr>
            <p:spPr>
              <a:xfrm>
                <a:off x="4130310" y="2395709"/>
                <a:ext cx="618814" cy="58673"/>
              </a:xfrm>
              <a:prstGeom prst="rect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 sz="600"/>
              </a:p>
            </p:txBody>
          </p:sp>
          <p:sp>
            <p:nvSpPr>
              <p:cNvPr id="7" name="7 Rectángulo"/>
              <p:cNvSpPr/>
              <p:nvPr/>
            </p:nvSpPr>
            <p:spPr>
              <a:xfrm>
                <a:off x="4130310" y="2329213"/>
                <a:ext cx="618814" cy="58673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 sz="600"/>
              </a:p>
            </p:txBody>
          </p:sp>
          <p:sp>
            <p:nvSpPr>
              <p:cNvPr id="8" name="8 Rectángulo"/>
              <p:cNvSpPr/>
              <p:nvPr/>
            </p:nvSpPr>
            <p:spPr>
              <a:xfrm>
                <a:off x="4242821" y="1566461"/>
                <a:ext cx="393791" cy="762752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 sz="600"/>
              </a:p>
            </p:txBody>
          </p:sp>
          <p:sp>
            <p:nvSpPr>
              <p:cNvPr id="9" name="9 Rectángulo"/>
              <p:cNvSpPr/>
              <p:nvPr/>
            </p:nvSpPr>
            <p:spPr>
              <a:xfrm rot="5400000">
                <a:off x="4234361" y="1582174"/>
                <a:ext cx="410712" cy="731326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 sz="600"/>
              </a:p>
            </p:txBody>
          </p:sp>
          <p:sp>
            <p:nvSpPr>
              <p:cNvPr id="10" name="10 Rectángulo"/>
              <p:cNvSpPr/>
              <p:nvPr/>
            </p:nvSpPr>
            <p:spPr>
              <a:xfrm rot="5400000">
                <a:off x="4510805" y="1919709"/>
                <a:ext cx="645405" cy="56256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 sz="600"/>
              </a:p>
            </p:txBody>
          </p:sp>
          <p:sp>
            <p:nvSpPr>
              <p:cNvPr id="11" name="11 Rectángulo"/>
              <p:cNvSpPr/>
              <p:nvPr/>
            </p:nvSpPr>
            <p:spPr>
              <a:xfrm rot="16200000">
                <a:off x="3723223" y="1919709"/>
                <a:ext cx="645405" cy="56256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 sz="600"/>
              </a:p>
            </p:txBody>
          </p:sp>
          <p:sp>
            <p:nvSpPr>
              <p:cNvPr id="12" name="12 Rectángulo"/>
              <p:cNvSpPr/>
              <p:nvPr/>
            </p:nvSpPr>
            <p:spPr>
              <a:xfrm>
                <a:off x="4130310" y="1507788"/>
                <a:ext cx="618814" cy="58673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 sz="600"/>
              </a:p>
            </p:txBody>
          </p:sp>
          <p:sp>
            <p:nvSpPr>
              <p:cNvPr id="13" name="13 Rectángulo"/>
              <p:cNvSpPr/>
              <p:nvPr/>
            </p:nvSpPr>
            <p:spPr>
              <a:xfrm rot="5400000">
                <a:off x="4579908" y="1919709"/>
                <a:ext cx="645405" cy="56256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 sz="600"/>
              </a:p>
            </p:txBody>
          </p:sp>
          <p:sp>
            <p:nvSpPr>
              <p:cNvPr id="14" name="14 Rectángulo"/>
              <p:cNvSpPr/>
              <p:nvPr/>
            </p:nvSpPr>
            <p:spPr>
              <a:xfrm rot="5400000">
                <a:off x="3658559" y="1919709"/>
                <a:ext cx="645405" cy="56256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 sz="600"/>
              </a:p>
            </p:txBody>
          </p:sp>
          <p:sp>
            <p:nvSpPr>
              <p:cNvPr id="15" name="15 Rectángulo"/>
              <p:cNvSpPr/>
              <p:nvPr/>
            </p:nvSpPr>
            <p:spPr>
              <a:xfrm rot="5400000">
                <a:off x="4825047" y="1835326"/>
                <a:ext cx="410712" cy="225024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 sz="600"/>
              </a:p>
            </p:txBody>
          </p:sp>
          <p:sp>
            <p:nvSpPr>
              <p:cNvPr id="16" name="16 Rectángulo"/>
              <p:cNvSpPr/>
              <p:nvPr/>
            </p:nvSpPr>
            <p:spPr>
              <a:xfrm rot="5400000">
                <a:off x="3643675" y="1835326"/>
                <a:ext cx="410712" cy="225024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 sz="600"/>
              </a:p>
            </p:txBody>
          </p:sp>
          <p:cxnSp>
            <p:nvCxnSpPr>
              <p:cNvPr id="17" name="17 Conector recto de flecha"/>
              <p:cNvCxnSpPr/>
              <p:nvPr/>
            </p:nvCxnSpPr>
            <p:spPr>
              <a:xfrm rot="5400000">
                <a:off x="4995368" y="1958437"/>
                <a:ext cx="892220" cy="474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headEnd type="arrow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18 Conector recto"/>
              <p:cNvCxnSpPr/>
              <p:nvPr/>
            </p:nvCxnSpPr>
            <p:spPr>
              <a:xfrm>
                <a:off x="4631498" y="2388390"/>
                <a:ext cx="804061" cy="1103"/>
              </a:xfrm>
              <a:prstGeom prst="line">
                <a:avLst/>
              </a:prstGeom>
              <a:ln w="12700">
                <a:solidFill>
                  <a:srgbClr val="FF000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" name="19 CuadroTexto"/>
              <p:cNvSpPr txBox="1"/>
              <p:nvPr/>
            </p:nvSpPr>
            <p:spPr>
              <a:xfrm rot="16200000">
                <a:off x="5138840" y="1858892"/>
                <a:ext cx="495985" cy="1990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MX" sz="600" dirty="0" smtClean="0"/>
                  <a:t>33.0 cm</a:t>
                </a:r>
                <a:endParaRPr lang="es-MX" sz="600" dirty="0"/>
              </a:p>
            </p:txBody>
          </p:sp>
          <p:cxnSp>
            <p:nvCxnSpPr>
              <p:cNvPr id="20" name="20 Conector recto"/>
              <p:cNvCxnSpPr/>
              <p:nvPr/>
            </p:nvCxnSpPr>
            <p:spPr>
              <a:xfrm>
                <a:off x="3352957" y="2255988"/>
                <a:ext cx="633589" cy="1103"/>
              </a:xfrm>
              <a:prstGeom prst="line">
                <a:avLst/>
              </a:prstGeom>
              <a:ln w="12700">
                <a:solidFill>
                  <a:srgbClr val="FF000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21 Conector recto"/>
              <p:cNvCxnSpPr/>
              <p:nvPr/>
            </p:nvCxnSpPr>
            <p:spPr>
              <a:xfrm>
                <a:off x="3352957" y="1611209"/>
                <a:ext cx="633589" cy="1103"/>
              </a:xfrm>
              <a:prstGeom prst="line">
                <a:avLst/>
              </a:prstGeom>
              <a:ln w="12700">
                <a:solidFill>
                  <a:srgbClr val="FF000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22 Conector recto de flecha"/>
              <p:cNvCxnSpPr/>
              <p:nvPr/>
            </p:nvCxnSpPr>
            <p:spPr>
              <a:xfrm rot="5400000">
                <a:off x="3031080" y="1933638"/>
                <a:ext cx="644228" cy="473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headEnd type="arrow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3" name="23 CuadroTexto"/>
              <p:cNvSpPr txBox="1"/>
              <p:nvPr/>
            </p:nvSpPr>
            <p:spPr>
              <a:xfrm rot="16200000">
                <a:off x="3050555" y="1858893"/>
                <a:ext cx="495985" cy="1990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MX" sz="600" dirty="0" smtClean="0"/>
                  <a:t>22.0 cm</a:t>
                </a:r>
                <a:endParaRPr lang="es-MX" sz="600" dirty="0"/>
              </a:p>
            </p:txBody>
          </p:sp>
          <p:cxnSp>
            <p:nvCxnSpPr>
              <p:cNvPr id="24" name="24 Conector recto"/>
              <p:cNvCxnSpPr/>
              <p:nvPr/>
            </p:nvCxnSpPr>
            <p:spPr>
              <a:xfrm>
                <a:off x="4674116" y="1512012"/>
                <a:ext cx="804061" cy="1103"/>
              </a:xfrm>
              <a:prstGeom prst="line">
                <a:avLst/>
              </a:prstGeom>
              <a:ln w="12700">
                <a:solidFill>
                  <a:srgbClr val="FF000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5" name="25 Rectángulo"/>
              <p:cNvSpPr/>
              <p:nvPr/>
            </p:nvSpPr>
            <p:spPr>
              <a:xfrm>
                <a:off x="4246729" y="1361678"/>
                <a:ext cx="413481" cy="91817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Font typeface="Arial" pitchFamily="34" charset="0"/>
                  <a:buChar char="•"/>
                </a:pPr>
                <a:endParaRPr lang="es-MX" sz="600"/>
              </a:p>
            </p:txBody>
          </p:sp>
          <p:sp>
            <p:nvSpPr>
              <p:cNvPr id="26" name="26 Rectángulo"/>
              <p:cNvSpPr/>
              <p:nvPr/>
            </p:nvSpPr>
            <p:spPr>
              <a:xfrm>
                <a:off x="3692248" y="571480"/>
                <a:ext cx="1500198" cy="790198"/>
              </a:xfrm>
              <a:prstGeom prst="rect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cxnSp>
            <p:nvCxnSpPr>
              <p:cNvPr id="27" name="27 Conector recto"/>
              <p:cNvCxnSpPr/>
              <p:nvPr/>
            </p:nvCxnSpPr>
            <p:spPr>
              <a:xfrm>
                <a:off x="4714876" y="571480"/>
                <a:ext cx="804061" cy="1103"/>
              </a:xfrm>
              <a:prstGeom prst="line">
                <a:avLst/>
              </a:prstGeom>
              <a:ln w="12700">
                <a:solidFill>
                  <a:srgbClr val="FF000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28 Conector recto de flecha"/>
              <p:cNvCxnSpPr/>
              <p:nvPr/>
            </p:nvCxnSpPr>
            <p:spPr>
              <a:xfrm rot="5400000">
                <a:off x="4965146" y="1035590"/>
                <a:ext cx="928694" cy="474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headEnd type="arrow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9" name="29 CuadroTexto"/>
              <p:cNvSpPr txBox="1"/>
              <p:nvPr/>
            </p:nvSpPr>
            <p:spPr>
              <a:xfrm rot="16200000">
                <a:off x="5066455" y="941453"/>
                <a:ext cx="495985" cy="1846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MX" sz="600" dirty="0" smtClean="0"/>
                  <a:t>35.0 cm</a:t>
                </a:r>
                <a:endParaRPr lang="es-MX" sz="600" dirty="0"/>
              </a:p>
            </p:txBody>
          </p:sp>
          <p:sp>
            <p:nvSpPr>
              <p:cNvPr id="30" name="30 Rectángulo"/>
              <p:cNvSpPr/>
              <p:nvPr/>
            </p:nvSpPr>
            <p:spPr>
              <a:xfrm>
                <a:off x="4143372" y="1428736"/>
                <a:ext cx="618814" cy="58673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 sz="600"/>
              </a:p>
            </p:txBody>
          </p:sp>
          <p:sp>
            <p:nvSpPr>
              <p:cNvPr id="31" name="31 Rectángulo"/>
              <p:cNvSpPr/>
              <p:nvPr/>
            </p:nvSpPr>
            <p:spPr>
              <a:xfrm>
                <a:off x="4143372" y="571480"/>
                <a:ext cx="571504" cy="785818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  <p:sp>
            <p:nvSpPr>
              <p:cNvPr id="32" name="32 Forma libre"/>
              <p:cNvSpPr/>
              <p:nvPr/>
            </p:nvSpPr>
            <p:spPr>
              <a:xfrm>
                <a:off x="5139905" y="1792857"/>
                <a:ext cx="544903" cy="139460"/>
              </a:xfrm>
              <a:custGeom>
                <a:avLst/>
                <a:gdLst>
                  <a:gd name="connsiteX0" fmla="*/ 10065 w 544903"/>
                  <a:gd name="connsiteY0" fmla="*/ 122207 h 139460"/>
                  <a:gd name="connsiteX1" fmla="*/ 173967 w 544903"/>
                  <a:gd name="connsiteY1" fmla="*/ 122207 h 139460"/>
                  <a:gd name="connsiteX2" fmla="*/ 61823 w 544903"/>
                  <a:gd name="connsiteY2" fmla="*/ 18690 h 139460"/>
                  <a:gd name="connsiteX3" fmla="*/ 544903 w 544903"/>
                  <a:gd name="connsiteY3" fmla="*/ 10064 h 1394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44903" h="139460">
                    <a:moveTo>
                      <a:pt x="10065" y="122207"/>
                    </a:moveTo>
                    <a:cubicBezTo>
                      <a:pt x="87703" y="130833"/>
                      <a:pt x="165341" y="139460"/>
                      <a:pt x="173967" y="122207"/>
                    </a:cubicBezTo>
                    <a:cubicBezTo>
                      <a:pt x="182593" y="104954"/>
                      <a:pt x="0" y="37381"/>
                      <a:pt x="61823" y="18690"/>
                    </a:cubicBezTo>
                    <a:cubicBezTo>
                      <a:pt x="123646" y="0"/>
                      <a:pt x="334274" y="5032"/>
                      <a:pt x="544903" y="10064"/>
                    </a:cubicBezTo>
                  </a:path>
                </a:pathLst>
              </a:custGeom>
              <a:ln w="25400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</p:grpSp>
      </p:grpSp>
      <p:sp>
        <p:nvSpPr>
          <p:cNvPr id="33" name="Rectangle 34"/>
          <p:cNvSpPr/>
          <p:nvPr/>
        </p:nvSpPr>
        <p:spPr>
          <a:xfrm>
            <a:off x="1259632" y="404664"/>
            <a:ext cx="2314673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 smtClean="0"/>
              <a:t>CENAM CsF-1</a:t>
            </a:r>
          </a:p>
          <a:p>
            <a:pPr algn="ctr"/>
            <a:r>
              <a:rPr lang="en-US" sz="2400" b="1" dirty="0" smtClean="0"/>
              <a:t>physical package</a:t>
            </a:r>
          </a:p>
          <a:p>
            <a:endParaRPr lang="en-US" dirty="0"/>
          </a:p>
        </p:txBody>
      </p:sp>
      <p:pic>
        <p:nvPicPr>
          <p:cNvPr id="34" name="Picture 13"/>
          <p:cNvPicPr>
            <a:picLocks noChangeAspect="1" noChangeArrowheads="1"/>
          </p:cNvPicPr>
          <p:nvPr/>
        </p:nvPicPr>
        <p:blipFill>
          <a:blip r:embed="rId4" cstate="print"/>
          <a:srcRect l="11653" r="21223" b="5730"/>
          <a:stretch>
            <a:fillRect/>
          </a:stretch>
        </p:blipFill>
        <p:spPr bwMode="auto">
          <a:xfrm>
            <a:off x="210292" y="1556792"/>
            <a:ext cx="3857652" cy="51295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5" name="Picture 69"/>
          <p:cNvPicPr>
            <a:picLocks noChangeAspect="1" noChangeArrowheads="1"/>
          </p:cNvPicPr>
          <p:nvPr/>
        </p:nvPicPr>
        <p:blipFill>
          <a:blip r:embed="rId5" cstate="print"/>
          <a:srcRect l="963" t="2258" r="963" b="1355"/>
          <a:stretch>
            <a:fillRect/>
          </a:stretch>
        </p:blipFill>
        <p:spPr bwMode="auto">
          <a:xfrm>
            <a:off x="7740352" y="6165304"/>
            <a:ext cx="1222386" cy="512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6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732240" y="1268760"/>
            <a:ext cx="2190750" cy="459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2370" name="Picture 2"/>
          <p:cNvPicPr>
            <a:picLocks noChangeAspect="1" noChangeArrowheads="1"/>
          </p:cNvPicPr>
          <p:nvPr/>
        </p:nvPicPr>
        <p:blipFill>
          <a:blip r:embed="rId2" cstate="print"/>
          <a:srcRect l="5304" t="2448" r="4737" b="1957"/>
          <a:stretch>
            <a:fillRect/>
          </a:stretch>
        </p:blipFill>
        <p:spPr bwMode="auto">
          <a:xfrm>
            <a:off x="827584" y="620688"/>
            <a:ext cx="7706365" cy="4896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82614" y="5661248"/>
            <a:ext cx="1353882" cy="1072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6" name="Picture 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6235" y="5949280"/>
            <a:ext cx="1629461" cy="6620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2" name="41 CuadroTexto"/>
          <p:cNvSpPr txBox="1"/>
          <p:nvPr/>
        </p:nvSpPr>
        <p:spPr>
          <a:xfrm>
            <a:off x="323528" y="908720"/>
            <a:ext cx="82089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solidFill>
                  <a:srgbClr val="002060"/>
                </a:solidFill>
                <a:latin typeface="Comic Sans MS" pitchFamily="66" charset="0"/>
              </a:rPr>
              <a:t>Cavidad ULE</a:t>
            </a:r>
          </a:p>
        </p:txBody>
      </p:sp>
      <p:pic>
        <p:nvPicPr>
          <p:cNvPr id="16589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79712" y="3068960"/>
            <a:ext cx="3847338" cy="3161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2" name="31 CuadroTexto"/>
          <p:cNvSpPr txBox="1"/>
          <p:nvPr/>
        </p:nvSpPr>
        <p:spPr>
          <a:xfrm>
            <a:off x="5817903" y="2924944"/>
            <a:ext cx="19944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 smtClean="0">
                <a:latin typeface="Times New Roman" pitchFamily="18" charset="0"/>
                <a:cs typeface="Times New Roman" pitchFamily="18" charset="0"/>
              </a:rPr>
              <a:t>Pérdidas &lt; 0.001 %</a:t>
            </a:r>
            <a:endParaRPr lang="es-MX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32 CuadroTexto"/>
          <p:cNvSpPr txBox="1"/>
          <p:nvPr/>
        </p:nvSpPr>
        <p:spPr>
          <a:xfrm>
            <a:off x="5820905" y="3851756"/>
            <a:ext cx="11993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i="1" dirty="0" smtClean="0">
                <a:latin typeface="Times New Roman" pitchFamily="18" charset="0"/>
                <a:cs typeface="Times New Roman" pitchFamily="18" charset="0"/>
              </a:rPr>
              <a:t>f</a:t>
            </a:r>
            <a:r>
              <a:rPr lang="es-MX" dirty="0" smtClean="0">
                <a:latin typeface="Times New Roman" pitchFamily="18" charset="0"/>
                <a:cs typeface="Times New Roman" pitchFamily="18" charset="0"/>
              </a:rPr>
              <a:t> = 628000</a:t>
            </a:r>
            <a:endParaRPr lang="es-MX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34 CuadroTexto"/>
          <p:cNvSpPr txBox="1"/>
          <p:nvPr/>
        </p:nvSpPr>
        <p:spPr>
          <a:xfrm>
            <a:off x="5819429" y="3356992"/>
            <a:ext cx="11288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i="1" dirty="0" smtClean="0">
                <a:latin typeface="Times New Roman" pitchFamily="18" charset="0"/>
                <a:cs typeface="Times New Roman" pitchFamily="18" charset="0"/>
              </a:rPr>
              <a:t>L</a:t>
            </a:r>
            <a:r>
              <a:rPr lang="es-MX" dirty="0" smtClean="0">
                <a:latin typeface="Times New Roman" pitchFamily="18" charset="0"/>
                <a:cs typeface="Times New Roman" pitchFamily="18" charset="0"/>
              </a:rPr>
              <a:t> = 10 cm</a:t>
            </a:r>
            <a:endParaRPr lang="es-MX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" name="35 CuadroTexto"/>
          <p:cNvSpPr txBox="1"/>
          <p:nvPr/>
        </p:nvSpPr>
        <p:spPr>
          <a:xfrm>
            <a:off x="5796136" y="4293096"/>
            <a:ext cx="17508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 err="1" smtClean="0">
                <a:latin typeface="Symbol" pitchFamily="18" charset="2"/>
                <a:cs typeface="Times New Roman" pitchFamily="18" charset="0"/>
              </a:rPr>
              <a:t>Dn</a:t>
            </a:r>
            <a:r>
              <a:rPr lang="es-MX" baseline="-25000" dirty="0" err="1" smtClean="0">
                <a:latin typeface="Times New Roman" pitchFamily="18" charset="0"/>
                <a:cs typeface="Times New Roman" pitchFamily="18" charset="0"/>
              </a:rPr>
              <a:t>fsr</a:t>
            </a:r>
            <a:r>
              <a:rPr lang="es-MX" dirty="0" smtClean="0">
                <a:latin typeface="Times New Roman" pitchFamily="18" charset="0"/>
                <a:cs typeface="Times New Roman" pitchFamily="18" charset="0"/>
              </a:rPr>
              <a:t> = 1.49 GHz</a:t>
            </a:r>
            <a:endParaRPr lang="es-MX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36 CuadroTexto"/>
          <p:cNvSpPr txBox="1"/>
          <p:nvPr/>
        </p:nvSpPr>
        <p:spPr>
          <a:xfrm>
            <a:off x="5796136" y="4797152"/>
            <a:ext cx="14221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 err="1" smtClean="0">
                <a:latin typeface="Symbol" pitchFamily="18" charset="2"/>
                <a:cs typeface="Times New Roman" pitchFamily="18" charset="0"/>
              </a:rPr>
              <a:t>Dn</a:t>
            </a:r>
            <a:r>
              <a:rPr lang="es-MX" dirty="0" smtClean="0">
                <a:latin typeface="Times New Roman" pitchFamily="18" charset="0"/>
                <a:cs typeface="Times New Roman" pitchFamily="18" charset="0"/>
              </a:rPr>
              <a:t> = 2.3 </a:t>
            </a:r>
            <a:r>
              <a:rPr lang="es-MX" dirty="0" err="1" smtClean="0">
                <a:latin typeface="Times New Roman" pitchFamily="18" charset="0"/>
                <a:cs typeface="Times New Roman" pitchFamily="18" charset="0"/>
              </a:rPr>
              <a:t>kHz</a:t>
            </a:r>
            <a:endParaRPr lang="es-MX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37 CuadroTexto"/>
          <p:cNvSpPr txBox="1"/>
          <p:nvPr/>
        </p:nvSpPr>
        <p:spPr>
          <a:xfrm>
            <a:off x="5769871" y="5291916"/>
            <a:ext cx="16216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i="1" dirty="0" smtClean="0">
                <a:latin typeface="Times New Roman" pitchFamily="18" charset="0"/>
                <a:cs typeface="Times New Roman" pitchFamily="18" charset="0"/>
              </a:rPr>
              <a:t>Q</a:t>
            </a:r>
            <a:r>
              <a:rPr lang="es-MX" dirty="0" smtClean="0">
                <a:latin typeface="Times New Roman" pitchFamily="18" charset="0"/>
                <a:cs typeface="Times New Roman" pitchFamily="18" charset="0"/>
              </a:rPr>
              <a:t> = 1.52 </a:t>
            </a:r>
            <a:r>
              <a:rPr lang="es-MX" dirty="0" smtClean="0">
                <a:latin typeface="Symbol" pitchFamily="18" charset="2"/>
              </a:rPr>
              <a:t>´</a:t>
            </a:r>
            <a:r>
              <a:rPr lang="es-MX" dirty="0" smtClean="0">
                <a:latin typeface="Times New Roman" pitchFamily="18" charset="0"/>
                <a:cs typeface="Times New Roman" pitchFamily="18" charset="0"/>
              </a:rPr>
              <a:t> 10</a:t>
            </a:r>
            <a:r>
              <a:rPr lang="es-MX" baseline="30000" dirty="0" smtClean="0">
                <a:latin typeface="Times New Roman" pitchFamily="18" charset="0"/>
                <a:cs typeface="Times New Roman" pitchFamily="18" charset="0"/>
              </a:rPr>
              <a:t>11</a:t>
            </a:r>
            <a:endParaRPr lang="es-MX" baseline="30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9" name="38 Imagen" descr="Triangular Fabry-Perot cavities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1412776"/>
            <a:ext cx="3333750" cy="240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" name="39 Rectángulo"/>
          <p:cNvSpPr/>
          <p:nvPr/>
        </p:nvSpPr>
        <p:spPr>
          <a:xfrm>
            <a:off x="0" y="1"/>
            <a:ext cx="9144000" cy="980727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MX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1" name="TextBox 5"/>
          <p:cNvSpPr txBox="1">
            <a:spLocks noChangeArrowheads="1"/>
          </p:cNvSpPr>
          <p:nvPr/>
        </p:nvSpPr>
        <p:spPr bwMode="auto">
          <a:xfrm>
            <a:off x="-36512" y="220578"/>
            <a:ext cx="9144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indent="342900" algn="ctr" eaLnBrk="0" hangingPunct="0">
              <a:tabLst>
                <a:tab pos="3486150" algn="l"/>
              </a:tabLst>
              <a:defRPr/>
            </a:pPr>
            <a:r>
              <a:rPr lang="en-US" sz="2400" b="1" dirty="0" smtClean="0">
                <a:solidFill>
                  <a:schemeClr val="bg1"/>
                </a:solidFill>
              </a:rPr>
              <a:t>Ultra stable lasers and </a:t>
            </a:r>
            <a:r>
              <a:rPr lang="en-US" sz="2400" b="1" dirty="0" err="1" smtClean="0">
                <a:solidFill>
                  <a:schemeClr val="bg1"/>
                </a:solidFill>
              </a:rPr>
              <a:t>ULE</a:t>
            </a:r>
            <a:r>
              <a:rPr lang="en-US" sz="2400" b="1" dirty="0" smtClean="0">
                <a:solidFill>
                  <a:schemeClr val="bg1"/>
                </a:solidFill>
              </a:rPr>
              <a:t> cavities</a:t>
            </a:r>
            <a:endParaRPr lang="es-MX" sz="2400" dirty="0">
              <a:solidFill>
                <a:schemeClr val="bg1"/>
              </a:solidFill>
              <a:effectLst>
                <a:outerShdw blurRad="60007" dist="310007" dir="7680000" sy="30000" kx="1300200" algn="ctr" rotWithShape="0">
                  <a:schemeClr val="bg1">
                    <a:alpha val="32000"/>
                  </a:scheme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9727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640"/>
                            </p:stCondLst>
                            <p:childTnLst>
                              <p:par>
                                <p:cTn id="11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" dur="80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80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80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20"/>
                            </p:stCondLst>
                            <p:childTnLst>
                              <p:par>
                                <p:cTn id="17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80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80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80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280"/>
                            </p:stCondLst>
                            <p:childTnLst>
                              <p:par>
                                <p:cTn id="23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5" dur="80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6" dur="80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80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840"/>
                            </p:stCondLst>
                            <p:childTnLst>
                              <p:par>
                                <p:cTn id="29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1" dur="8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2" dur="80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80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240"/>
                            </p:stCondLst>
                            <p:childTnLst>
                              <p:par>
                                <p:cTn id="3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7" dur="80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8" dur="80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80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/>
      <p:bldP spid="35" grpId="0"/>
      <p:bldP spid="36" grpId="0"/>
      <p:bldP spid="37" grpId="0"/>
      <p:bldP spid="3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82614" y="5661248"/>
            <a:ext cx="1353882" cy="1072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6" name="Picture 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6235" y="5949280"/>
            <a:ext cx="1629461" cy="6620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2" name="41 CuadroTexto"/>
          <p:cNvSpPr txBox="1"/>
          <p:nvPr/>
        </p:nvSpPr>
        <p:spPr>
          <a:xfrm>
            <a:off x="467544" y="1888376"/>
            <a:ext cx="82089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solidFill>
                  <a:srgbClr val="002060"/>
                </a:solidFill>
                <a:latin typeface="Comic Sans MS" pitchFamily="66" charset="0"/>
              </a:rPr>
              <a:t>Cavidad ULE</a:t>
            </a:r>
          </a:p>
        </p:txBody>
      </p:sp>
      <p:pic>
        <p:nvPicPr>
          <p:cNvPr id="164872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40152" y="2276872"/>
            <a:ext cx="1965325" cy="2903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4874" name="Picture 1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59632" y="2564904"/>
            <a:ext cx="3330575" cy="2179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3" name="Picture 2" descr="text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3347864" y="4797152"/>
            <a:ext cx="2222500" cy="1828800"/>
          </a:xfrm>
          <a:prstGeom prst="rect">
            <a:avLst/>
          </a:prstGeom>
          <a:noFill/>
        </p:spPr>
      </p:pic>
      <p:sp>
        <p:nvSpPr>
          <p:cNvPr id="35" name="34 Rectángulo"/>
          <p:cNvSpPr/>
          <p:nvPr/>
        </p:nvSpPr>
        <p:spPr>
          <a:xfrm>
            <a:off x="0" y="1"/>
            <a:ext cx="9144000" cy="980727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MX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6" name="TextBox 5"/>
          <p:cNvSpPr txBox="1">
            <a:spLocks noChangeArrowheads="1"/>
          </p:cNvSpPr>
          <p:nvPr/>
        </p:nvSpPr>
        <p:spPr bwMode="auto">
          <a:xfrm>
            <a:off x="-36512" y="220578"/>
            <a:ext cx="9144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indent="342900" algn="ctr" eaLnBrk="0" hangingPunct="0">
              <a:tabLst>
                <a:tab pos="3486150" algn="l"/>
              </a:tabLst>
              <a:defRPr/>
            </a:pPr>
            <a:r>
              <a:rPr lang="en-US" sz="2400" b="1" dirty="0" smtClean="0">
                <a:solidFill>
                  <a:schemeClr val="bg1"/>
                </a:solidFill>
              </a:rPr>
              <a:t>Ultra stable lasers and </a:t>
            </a:r>
            <a:r>
              <a:rPr lang="en-US" sz="2400" b="1" dirty="0" err="1" smtClean="0">
                <a:solidFill>
                  <a:schemeClr val="bg1"/>
                </a:solidFill>
              </a:rPr>
              <a:t>ULE</a:t>
            </a:r>
            <a:r>
              <a:rPr lang="en-US" sz="2400" b="1" dirty="0" smtClean="0">
                <a:solidFill>
                  <a:schemeClr val="bg1"/>
                </a:solidFill>
              </a:rPr>
              <a:t> cavities</a:t>
            </a:r>
            <a:endParaRPr lang="es-MX" sz="2400" dirty="0">
              <a:solidFill>
                <a:schemeClr val="bg1"/>
              </a:solidFill>
              <a:effectLst>
                <a:outerShdw blurRad="60007" dist="310007" dir="7680000" sy="30000" kx="1300200" algn="ctr" rotWithShape="0">
                  <a:schemeClr val="bg1">
                    <a:alpha val="32000"/>
                  </a:scheme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9727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11292</TotalTime>
  <Words>519</Words>
  <Application>Microsoft Office PowerPoint</Application>
  <PresentationFormat>Presentación en pantalla (4:3)</PresentationFormat>
  <Paragraphs>145</Paragraphs>
  <Slides>35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35</vt:i4>
      </vt:variant>
    </vt:vector>
  </HeadingPairs>
  <TitlesOfParts>
    <vt:vector size="36" baseType="lpstr">
      <vt:lpstr>Tema de Office</vt:lpstr>
      <vt:lpstr>Diapositiva 1</vt:lpstr>
      <vt:lpstr>Diapositiva 2</vt:lpstr>
      <vt:lpstr>Diapositiva 3</vt:lpstr>
      <vt:lpstr>Diapositiva 4</vt:lpstr>
      <vt:lpstr>Diapositiva 5</vt:lpstr>
      <vt:lpstr>Diapositiva 6</vt:lpstr>
      <vt:lpstr>Diapositiva 7</vt:lpstr>
      <vt:lpstr>Diapositiva 8</vt:lpstr>
      <vt:lpstr>Diapositiva 9</vt:lpstr>
      <vt:lpstr>Diapositiva 10</vt:lpstr>
      <vt:lpstr>Diapositiva 11</vt:lpstr>
      <vt:lpstr>Diapositiva 12</vt:lpstr>
      <vt:lpstr>Diapositiva 13</vt:lpstr>
      <vt:lpstr>Diapositiva 14</vt:lpstr>
      <vt:lpstr>Diapositiva 15</vt:lpstr>
      <vt:lpstr>Diapositiva 16</vt:lpstr>
      <vt:lpstr>Diapositiva 17</vt:lpstr>
      <vt:lpstr>Diapositiva 18</vt:lpstr>
      <vt:lpstr>Diapositiva 19</vt:lpstr>
      <vt:lpstr>Diapositiva 20</vt:lpstr>
      <vt:lpstr>Diapositiva 21</vt:lpstr>
      <vt:lpstr>Diapositiva 22</vt:lpstr>
      <vt:lpstr>Diapositiva 23</vt:lpstr>
      <vt:lpstr>Diapositiva 24</vt:lpstr>
      <vt:lpstr>Diapositiva 25</vt:lpstr>
      <vt:lpstr>Diapositiva 26</vt:lpstr>
      <vt:lpstr>Diapositiva 27</vt:lpstr>
      <vt:lpstr>Diapositiva 28</vt:lpstr>
      <vt:lpstr>Diapositiva 29</vt:lpstr>
      <vt:lpstr>Diapositiva 30</vt:lpstr>
      <vt:lpstr>Diapositiva 31</vt:lpstr>
      <vt:lpstr>Diapositiva 32</vt:lpstr>
      <vt:lpstr>Diapositiva 33</vt:lpstr>
      <vt:lpstr>Diapositiva 34</vt:lpstr>
      <vt:lpstr>Diapositiva 35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jlopez</dc:creator>
  <cp:lastModifiedBy>jlopez</cp:lastModifiedBy>
  <cp:revision>376</cp:revision>
  <dcterms:created xsi:type="dcterms:W3CDTF">2012-03-01T22:34:48Z</dcterms:created>
  <dcterms:modified xsi:type="dcterms:W3CDTF">2015-01-25T05:59:01Z</dcterms:modified>
</cp:coreProperties>
</file>